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xls" ContentType="application/vnd.ms-excel"/>
  <Default Extension="emf" ContentType="image/x-e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76"/>
  </p:notesMasterIdLst>
  <p:sldIdLst>
    <p:sldId id="335" r:id="rId2"/>
    <p:sldId id="332" r:id="rId3"/>
    <p:sldId id="260" r:id="rId4"/>
    <p:sldId id="349" r:id="rId5"/>
    <p:sldId id="261" r:id="rId6"/>
    <p:sldId id="263" r:id="rId7"/>
    <p:sldId id="262"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34" r:id="rId21"/>
    <p:sldId id="280" r:id="rId22"/>
    <p:sldId id="279" r:id="rId23"/>
    <p:sldId id="281" r:id="rId24"/>
    <p:sldId id="282" r:id="rId25"/>
    <p:sldId id="283" r:id="rId26"/>
    <p:sldId id="284" r:id="rId27"/>
    <p:sldId id="276" r:id="rId28"/>
    <p:sldId id="277" r:id="rId29"/>
    <p:sldId id="278" r:id="rId30"/>
    <p:sldId id="310" r:id="rId31"/>
    <p:sldId id="311" r:id="rId32"/>
    <p:sldId id="312" r:id="rId33"/>
    <p:sldId id="313" r:id="rId34"/>
    <p:sldId id="314" r:id="rId35"/>
    <p:sldId id="315" r:id="rId36"/>
    <p:sldId id="316" r:id="rId37"/>
    <p:sldId id="317" r:id="rId38"/>
    <p:sldId id="318" r:id="rId39"/>
    <p:sldId id="319" r:id="rId40"/>
    <p:sldId id="320" r:id="rId41"/>
    <p:sldId id="321" r:id="rId42"/>
    <p:sldId id="322" r:id="rId43"/>
    <p:sldId id="323" r:id="rId44"/>
    <p:sldId id="32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33" r:id="rId66"/>
    <p:sldId id="305" r:id="rId67"/>
    <p:sldId id="306" r:id="rId68"/>
    <p:sldId id="307" r:id="rId69"/>
    <p:sldId id="308" r:id="rId70"/>
    <p:sldId id="309" r:id="rId71"/>
    <p:sldId id="325" r:id="rId72"/>
    <p:sldId id="347" r:id="rId73"/>
    <p:sldId id="348" r:id="rId74"/>
    <p:sldId id="326" r:id="rId7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00FF99"/>
    <a:srgbClr val="00FF00"/>
    <a:srgbClr val="FF33CC"/>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0" d="100"/>
          <a:sy n="70" d="100"/>
        </p:scale>
        <p:origin x="1386"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png"/></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cs typeface="+mn-cs"/>
              </a:defRPr>
            </a:lvl1pPr>
          </a:lstStyle>
          <a:p>
            <a:pPr>
              <a:defRPr/>
            </a:pPr>
            <a:fld id="{67854E22-2380-49AA-983B-706D84CA0AA0}" type="datetimeFigureOut">
              <a:rPr lang="en-US"/>
              <a:pPr>
                <a:defRPr/>
              </a:pPr>
              <a:t>8/5/2017</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IN"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cs typeface="+mn-cs"/>
              </a:defRPr>
            </a:lvl1pPr>
          </a:lstStyle>
          <a:p>
            <a:pPr>
              <a:defRPr/>
            </a:pPr>
            <a:fld id="{52FA453F-E296-4A93-B959-A014D9557830}" type="slidenum">
              <a:rPr lang="en-IN"/>
              <a:pPr>
                <a:defRPr/>
              </a:pPr>
              <a:t>‹#›</a:t>
            </a:fld>
            <a:endParaRPr lang="en-IN"/>
          </a:p>
        </p:txBody>
      </p:sp>
    </p:spTree>
    <p:extLst>
      <p:ext uri="{BB962C8B-B14F-4D97-AF65-F5344CB8AC3E}">
        <p14:creationId xmlns:p14="http://schemas.microsoft.com/office/powerpoint/2010/main" val="26580542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bwMode="auto">
          <a:noFill/>
          <a:ln>
            <a:solidFill>
              <a:srgbClr val="000000"/>
            </a:solidFill>
            <a:miter lim="800000"/>
            <a:headEnd/>
            <a:tailEnd/>
          </a:ln>
        </p:spPr>
      </p:sp>
      <p:sp>
        <p:nvSpPr>
          <p:cNvPr id="1157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157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A32CFDC-96EC-475D-AF78-0E97D8C48934}" type="slidenum">
              <a:rPr lang="en-IN" smtClean="0"/>
              <a:pPr fontAlgn="base">
                <a:spcBef>
                  <a:spcPct val="0"/>
                </a:spcBef>
                <a:spcAft>
                  <a:spcPct val="0"/>
                </a:spcAft>
                <a:defRPr/>
              </a:pPr>
              <a:t>1</a:t>
            </a:fld>
            <a:endParaRPr lang="en-IN" smtClean="0"/>
          </a:p>
        </p:txBody>
      </p:sp>
    </p:spTree>
    <p:extLst>
      <p:ext uri="{BB962C8B-B14F-4D97-AF65-F5344CB8AC3E}">
        <p14:creationId xmlns:p14="http://schemas.microsoft.com/office/powerpoint/2010/main" val="2137537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bwMode="auto">
          <a:noFill/>
          <a:ln>
            <a:solidFill>
              <a:srgbClr val="000000"/>
            </a:solidFill>
            <a:miter lim="800000"/>
            <a:headEnd/>
            <a:tailEnd/>
          </a:ln>
        </p:spPr>
      </p:sp>
      <p:sp>
        <p:nvSpPr>
          <p:cNvPr id="1249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49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B9FA87A-9180-4665-AB55-64CFBC552D37}" type="slidenum">
              <a:rPr lang="en-US" smtClean="0"/>
              <a:pPr fontAlgn="base">
                <a:spcBef>
                  <a:spcPct val="0"/>
                </a:spcBef>
                <a:spcAft>
                  <a:spcPct val="0"/>
                </a:spcAft>
                <a:defRPr/>
              </a:pPr>
              <a:t>11</a:t>
            </a:fld>
            <a:endParaRPr lang="en-US" smtClean="0"/>
          </a:p>
        </p:txBody>
      </p:sp>
    </p:spTree>
    <p:extLst>
      <p:ext uri="{BB962C8B-B14F-4D97-AF65-F5344CB8AC3E}">
        <p14:creationId xmlns:p14="http://schemas.microsoft.com/office/powerpoint/2010/main" val="4229837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bwMode="auto">
          <a:noFill/>
          <a:ln>
            <a:solidFill>
              <a:srgbClr val="000000"/>
            </a:solidFill>
            <a:miter lim="800000"/>
            <a:headEnd/>
            <a:tailEnd/>
          </a:ln>
        </p:spPr>
      </p:sp>
      <p:sp>
        <p:nvSpPr>
          <p:cNvPr id="1259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59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BAC18F0-08AF-419A-867A-0CA873388182}" type="slidenum">
              <a:rPr lang="en-US" smtClean="0"/>
              <a:pPr fontAlgn="base">
                <a:spcBef>
                  <a:spcPct val="0"/>
                </a:spcBef>
                <a:spcAft>
                  <a:spcPct val="0"/>
                </a:spcAft>
                <a:defRPr/>
              </a:pPr>
              <a:t>12</a:t>
            </a:fld>
            <a:endParaRPr lang="en-US" smtClean="0"/>
          </a:p>
        </p:txBody>
      </p:sp>
    </p:spTree>
    <p:extLst>
      <p:ext uri="{BB962C8B-B14F-4D97-AF65-F5344CB8AC3E}">
        <p14:creationId xmlns:p14="http://schemas.microsoft.com/office/powerpoint/2010/main" val="3108898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bwMode="auto">
          <a:noFill/>
          <a:ln>
            <a:solidFill>
              <a:srgbClr val="000000"/>
            </a:solidFill>
            <a:miter lim="800000"/>
            <a:headEnd/>
            <a:tailEnd/>
          </a:ln>
        </p:spPr>
      </p:sp>
      <p:sp>
        <p:nvSpPr>
          <p:cNvPr id="1269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69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89D320C-2135-4F0B-B5CD-16B9F7589B06}" type="slidenum">
              <a:rPr lang="en-US" smtClean="0"/>
              <a:pPr fontAlgn="base">
                <a:spcBef>
                  <a:spcPct val="0"/>
                </a:spcBef>
                <a:spcAft>
                  <a:spcPct val="0"/>
                </a:spcAft>
                <a:defRPr/>
              </a:pPr>
              <a:t>13</a:t>
            </a:fld>
            <a:endParaRPr lang="en-US" smtClean="0"/>
          </a:p>
        </p:txBody>
      </p:sp>
    </p:spTree>
    <p:extLst>
      <p:ext uri="{BB962C8B-B14F-4D97-AF65-F5344CB8AC3E}">
        <p14:creationId xmlns:p14="http://schemas.microsoft.com/office/powerpoint/2010/main" val="1961692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bwMode="auto">
          <a:noFill/>
          <a:ln>
            <a:solidFill>
              <a:srgbClr val="000000"/>
            </a:solidFill>
            <a:miter lim="800000"/>
            <a:headEnd/>
            <a:tailEnd/>
          </a:ln>
        </p:spPr>
      </p:sp>
      <p:sp>
        <p:nvSpPr>
          <p:cNvPr id="1280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80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375F69D-D263-49D6-BB79-42B1A10C33C0}" type="slidenum">
              <a:rPr lang="en-US" smtClean="0"/>
              <a:pPr fontAlgn="base">
                <a:spcBef>
                  <a:spcPct val="0"/>
                </a:spcBef>
                <a:spcAft>
                  <a:spcPct val="0"/>
                </a:spcAft>
                <a:defRPr/>
              </a:pPr>
              <a:t>14</a:t>
            </a:fld>
            <a:endParaRPr lang="en-US" smtClean="0"/>
          </a:p>
        </p:txBody>
      </p:sp>
    </p:spTree>
    <p:extLst>
      <p:ext uri="{BB962C8B-B14F-4D97-AF65-F5344CB8AC3E}">
        <p14:creationId xmlns:p14="http://schemas.microsoft.com/office/powerpoint/2010/main" val="470290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bwMode="auto">
          <a:noFill/>
          <a:ln>
            <a:solidFill>
              <a:srgbClr val="000000"/>
            </a:solidFill>
            <a:miter lim="800000"/>
            <a:headEnd/>
            <a:tailEnd/>
          </a:ln>
        </p:spPr>
      </p:sp>
      <p:sp>
        <p:nvSpPr>
          <p:cNvPr id="1290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90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94CAD18-EFAB-48B0-BB97-5ACCE687A722}" type="slidenum">
              <a:rPr lang="en-US" smtClean="0"/>
              <a:pPr fontAlgn="base">
                <a:spcBef>
                  <a:spcPct val="0"/>
                </a:spcBef>
                <a:spcAft>
                  <a:spcPct val="0"/>
                </a:spcAft>
                <a:defRPr/>
              </a:pPr>
              <a:t>15</a:t>
            </a:fld>
            <a:endParaRPr lang="en-US" smtClean="0"/>
          </a:p>
        </p:txBody>
      </p:sp>
    </p:spTree>
    <p:extLst>
      <p:ext uri="{BB962C8B-B14F-4D97-AF65-F5344CB8AC3E}">
        <p14:creationId xmlns:p14="http://schemas.microsoft.com/office/powerpoint/2010/main" val="4063785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bwMode="auto">
          <a:noFill/>
          <a:ln>
            <a:solidFill>
              <a:srgbClr val="000000"/>
            </a:solidFill>
            <a:miter lim="800000"/>
            <a:headEnd/>
            <a:tailEnd/>
          </a:ln>
        </p:spPr>
      </p:sp>
      <p:sp>
        <p:nvSpPr>
          <p:cNvPr id="1300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00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03F29CD-901E-4186-A057-C8EA994C81A1}" type="slidenum">
              <a:rPr lang="en-US" smtClean="0"/>
              <a:pPr fontAlgn="base">
                <a:spcBef>
                  <a:spcPct val="0"/>
                </a:spcBef>
                <a:spcAft>
                  <a:spcPct val="0"/>
                </a:spcAft>
                <a:defRPr/>
              </a:pPr>
              <a:t>16</a:t>
            </a:fld>
            <a:endParaRPr lang="en-US" smtClean="0"/>
          </a:p>
        </p:txBody>
      </p:sp>
    </p:spTree>
    <p:extLst>
      <p:ext uri="{BB962C8B-B14F-4D97-AF65-F5344CB8AC3E}">
        <p14:creationId xmlns:p14="http://schemas.microsoft.com/office/powerpoint/2010/main" val="1443312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bwMode="auto">
          <a:noFill/>
          <a:ln>
            <a:solidFill>
              <a:srgbClr val="000000"/>
            </a:solidFill>
            <a:miter lim="800000"/>
            <a:headEnd/>
            <a:tailEnd/>
          </a:ln>
        </p:spPr>
      </p:sp>
      <p:sp>
        <p:nvSpPr>
          <p:cNvPr id="1310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10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C67482E-A856-4AD8-919C-0F8059A47888}" type="slidenum">
              <a:rPr lang="en-US" smtClean="0"/>
              <a:pPr fontAlgn="base">
                <a:spcBef>
                  <a:spcPct val="0"/>
                </a:spcBef>
                <a:spcAft>
                  <a:spcPct val="0"/>
                </a:spcAft>
                <a:defRPr/>
              </a:pPr>
              <a:t>17</a:t>
            </a:fld>
            <a:endParaRPr lang="en-US" smtClean="0"/>
          </a:p>
        </p:txBody>
      </p:sp>
    </p:spTree>
    <p:extLst>
      <p:ext uri="{BB962C8B-B14F-4D97-AF65-F5344CB8AC3E}">
        <p14:creationId xmlns:p14="http://schemas.microsoft.com/office/powerpoint/2010/main" val="3786979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bwMode="auto">
          <a:noFill/>
          <a:ln>
            <a:solidFill>
              <a:srgbClr val="000000"/>
            </a:solidFill>
            <a:miter lim="800000"/>
            <a:headEnd/>
            <a:tailEnd/>
          </a:ln>
        </p:spPr>
      </p:sp>
      <p:sp>
        <p:nvSpPr>
          <p:cNvPr id="1320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21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63171A-79CC-4A4A-BC3B-40448DDBDE2B}" type="slidenum">
              <a:rPr lang="en-US" smtClean="0"/>
              <a:pPr fontAlgn="base">
                <a:spcBef>
                  <a:spcPct val="0"/>
                </a:spcBef>
                <a:spcAft>
                  <a:spcPct val="0"/>
                </a:spcAft>
                <a:defRPr/>
              </a:pPr>
              <a:t>18</a:t>
            </a:fld>
            <a:endParaRPr lang="en-US" smtClean="0"/>
          </a:p>
        </p:txBody>
      </p:sp>
    </p:spTree>
    <p:extLst>
      <p:ext uri="{BB962C8B-B14F-4D97-AF65-F5344CB8AC3E}">
        <p14:creationId xmlns:p14="http://schemas.microsoft.com/office/powerpoint/2010/main" val="2537096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bwMode="auto">
          <a:noFill/>
          <a:ln>
            <a:solidFill>
              <a:srgbClr val="000000"/>
            </a:solidFill>
            <a:miter lim="800000"/>
            <a:headEnd/>
            <a:tailEnd/>
          </a:ln>
        </p:spPr>
      </p:sp>
      <p:sp>
        <p:nvSpPr>
          <p:cNvPr id="1331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31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50518F-B559-44E5-92BB-851EE6ECA96F}" type="slidenum">
              <a:rPr lang="en-US" smtClean="0"/>
              <a:pPr fontAlgn="base">
                <a:spcBef>
                  <a:spcPct val="0"/>
                </a:spcBef>
                <a:spcAft>
                  <a:spcPct val="0"/>
                </a:spcAft>
                <a:defRPr/>
              </a:pPr>
              <a:t>19</a:t>
            </a:fld>
            <a:endParaRPr lang="en-US" smtClean="0"/>
          </a:p>
        </p:txBody>
      </p:sp>
    </p:spTree>
    <p:extLst>
      <p:ext uri="{BB962C8B-B14F-4D97-AF65-F5344CB8AC3E}">
        <p14:creationId xmlns:p14="http://schemas.microsoft.com/office/powerpoint/2010/main" val="23084893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bwMode="auto">
          <a:noFill/>
          <a:ln>
            <a:solidFill>
              <a:srgbClr val="000000"/>
            </a:solidFill>
            <a:miter lim="800000"/>
            <a:headEnd/>
            <a:tailEnd/>
          </a:ln>
        </p:spPr>
      </p:sp>
      <p:sp>
        <p:nvSpPr>
          <p:cNvPr id="1341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41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B75F1DB-53BD-4742-91A9-1FA351F2F9E5}" type="slidenum">
              <a:rPr lang="en-IN" smtClean="0"/>
              <a:pPr fontAlgn="base">
                <a:spcBef>
                  <a:spcPct val="0"/>
                </a:spcBef>
                <a:spcAft>
                  <a:spcPct val="0"/>
                </a:spcAft>
                <a:defRPr/>
              </a:pPr>
              <a:t>20</a:t>
            </a:fld>
            <a:endParaRPr lang="en-IN" smtClean="0"/>
          </a:p>
        </p:txBody>
      </p:sp>
    </p:spTree>
    <p:extLst>
      <p:ext uri="{BB962C8B-B14F-4D97-AF65-F5344CB8AC3E}">
        <p14:creationId xmlns:p14="http://schemas.microsoft.com/office/powerpoint/2010/main" val="4272768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bwMode="auto">
          <a:noFill/>
          <a:ln>
            <a:solidFill>
              <a:srgbClr val="000000"/>
            </a:solidFill>
            <a:miter lim="800000"/>
            <a:headEnd/>
            <a:tailEnd/>
          </a:ln>
        </p:spPr>
      </p:sp>
      <p:sp>
        <p:nvSpPr>
          <p:cNvPr id="1167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167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9C28147-7A68-489D-87D1-69C4432972F4}" type="slidenum">
              <a:rPr lang="en-IN" smtClean="0"/>
              <a:pPr fontAlgn="base">
                <a:spcBef>
                  <a:spcPct val="0"/>
                </a:spcBef>
                <a:spcAft>
                  <a:spcPct val="0"/>
                </a:spcAft>
                <a:defRPr/>
              </a:pPr>
              <a:t>2</a:t>
            </a:fld>
            <a:endParaRPr lang="en-IN" smtClean="0"/>
          </a:p>
        </p:txBody>
      </p:sp>
    </p:spTree>
    <p:extLst>
      <p:ext uri="{BB962C8B-B14F-4D97-AF65-F5344CB8AC3E}">
        <p14:creationId xmlns:p14="http://schemas.microsoft.com/office/powerpoint/2010/main" val="7077889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bwMode="auto">
          <a:noFill/>
          <a:ln>
            <a:solidFill>
              <a:srgbClr val="000000"/>
            </a:solidFill>
            <a:miter lim="800000"/>
            <a:headEnd/>
            <a:tailEnd/>
          </a:ln>
        </p:spPr>
      </p:sp>
      <p:sp>
        <p:nvSpPr>
          <p:cNvPr id="1351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51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D4878F-CB7C-48B5-9379-6788D84524CC}" type="slidenum">
              <a:rPr lang="en-US" smtClean="0"/>
              <a:pPr fontAlgn="base">
                <a:spcBef>
                  <a:spcPct val="0"/>
                </a:spcBef>
                <a:spcAft>
                  <a:spcPct val="0"/>
                </a:spcAft>
                <a:defRPr/>
              </a:pPr>
              <a:t>21</a:t>
            </a:fld>
            <a:endParaRPr lang="en-US" smtClean="0"/>
          </a:p>
        </p:txBody>
      </p:sp>
    </p:spTree>
    <p:extLst>
      <p:ext uri="{BB962C8B-B14F-4D97-AF65-F5344CB8AC3E}">
        <p14:creationId xmlns:p14="http://schemas.microsoft.com/office/powerpoint/2010/main" val="3014920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bwMode="auto">
          <a:noFill/>
          <a:ln>
            <a:solidFill>
              <a:srgbClr val="000000"/>
            </a:solidFill>
            <a:miter lim="800000"/>
            <a:headEnd/>
            <a:tailEnd/>
          </a:ln>
        </p:spPr>
      </p:sp>
      <p:sp>
        <p:nvSpPr>
          <p:cNvPr id="1361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61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FB2EACC-B154-4F38-9746-3CE21474E52C}" type="slidenum">
              <a:rPr lang="en-US" smtClean="0"/>
              <a:pPr fontAlgn="base">
                <a:spcBef>
                  <a:spcPct val="0"/>
                </a:spcBef>
                <a:spcAft>
                  <a:spcPct val="0"/>
                </a:spcAft>
                <a:defRPr/>
              </a:pPr>
              <a:t>22</a:t>
            </a:fld>
            <a:endParaRPr lang="en-US" smtClean="0"/>
          </a:p>
        </p:txBody>
      </p:sp>
    </p:spTree>
    <p:extLst>
      <p:ext uri="{BB962C8B-B14F-4D97-AF65-F5344CB8AC3E}">
        <p14:creationId xmlns:p14="http://schemas.microsoft.com/office/powerpoint/2010/main" val="30636611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72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1F3E74-F085-4639-AC64-F8E5D945E6A8}" type="slidenum">
              <a:rPr lang="en-US" smtClean="0"/>
              <a:pPr fontAlgn="base">
                <a:spcBef>
                  <a:spcPct val="0"/>
                </a:spcBef>
                <a:spcAft>
                  <a:spcPct val="0"/>
                </a:spcAft>
                <a:defRPr/>
              </a:pPr>
              <a:t>23</a:t>
            </a:fld>
            <a:endParaRPr lang="en-US" smtClean="0"/>
          </a:p>
        </p:txBody>
      </p:sp>
    </p:spTree>
    <p:extLst>
      <p:ext uri="{BB962C8B-B14F-4D97-AF65-F5344CB8AC3E}">
        <p14:creationId xmlns:p14="http://schemas.microsoft.com/office/powerpoint/2010/main" val="205521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bwMode="auto">
          <a:noFill/>
          <a:ln>
            <a:solidFill>
              <a:srgbClr val="000000"/>
            </a:solidFill>
            <a:miter lim="800000"/>
            <a:headEnd/>
            <a:tailEnd/>
          </a:ln>
        </p:spPr>
      </p:sp>
      <p:sp>
        <p:nvSpPr>
          <p:cNvPr id="1382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82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2599A97-02B7-4CEF-9C7C-B981B1D3C225}" type="slidenum">
              <a:rPr lang="en-US" smtClean="0"/>
              <a:pPr fontAlgn="base">
                <a:spcBef>
                  <a:spcPct val="0"/>
                </a:spcBef>
                <a:spcAft>
                  <a:spcPct val="0"/>
                </a:spcAft>
                <a:defRPr/>
              </a:pPr>
              <a:t>24</a:t>
            </a:fld>
            <a:endParaRPr lang="en-US" smtClean="0"/>
          </a:p>
        </p:txBody>
      </p:sp>
    </p:spTree>
    <p:extLst>
      <p:ext uri="{BB962C8B-B14F-4D97-AF65-F5344CB8AC3E}">
        <p14:creationId xmlns:p14="http://schemas.microsoft.com/office/powerpoint/2010/main" val="4191349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392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970990B-7CA6-4D3A-9CDD-F0992EF8756B}" type="slidenum">
              <a:rPr lang="en-US" smtClean="0"/>
              <a:pPr fontAlgn="base">
                <a:spcBef>
                  <a:spcPct val="0"/>
                </a:spcBef>
                <a:spcAft>
                  <a:spcPct val="0"/>
                </a:spcAft>
                <a:defRPr/>
              </a:pPr>
              <a:t>25</a:t>
            </a:fld>
            <a:endParaRPr lang="en-US" smtClean="0"/>
          </a:p>
        </p:txBody>
      </p:sp>
    </p:spTree>
    <p:extLst>
      <p:ext uri="{BB962C8B-B14F-4D97-AF65-F5344CB8AC3E}">
        <p14:creationId xmlns:p14="http://schemas.microsoft.com/office/powerpoint/2010/main" val="4054363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bwMode="auto">
          <a:noFill/>
          <a:ln>
            <a:solidFill>
              <a:srgbClr val="000000"/>
            </a:solidFill>
            <a:miter lim="800000"/>
            <a:headEnd/>
            <a:tailEnd/>
          </a:ln>
        </p:spPr>
      </p:sp>
      <p:sp>
        <p:nvSpPr>
          <p:cNvPr id="1402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02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45452A-F1F8-438D-B8EB-CCB483B6A472}" type="slidenum">
              <a:rPr lang="en-US" smtClean="0"/>
              <a:pPr fontAlgn="base">
                <a:spcBef>
                  <a:spcPct val="0"/>
                </a:spcBef>
                <a:spcAft>
                  <a:spcPct val="0"/>
                </a:spcAft>
                <a:defRPr/>
              </a:pPr>
              <a:t>26</a:t>
            </a:fld>
            <a:endParaRPr lang="en-US" smtClean="0"/>
          </a:p>
        </p:txBody>
      </p:sp>
    </p:spTree>
    <p:extLst>
      <p:ext uri="{BB962C8B-B14F-4D97-AF65-F5344CB8AC3E}">
        <p14:creationId xmlns:p14="http://schemas.microsoft.com/office/powerpoint/2010/main" val="1080856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bwMode="auto">
          <a:noFill/>
          <a:ln>
            <a:solidFill>
              <a:srgbClr val="000000"/>
            </a:solidFill>
            <a:miter lim="800000"/>
            <a:headEnd/>
            <a:tailEnd/>
          </a:ln>
        </p:spPr>
      </p:sp>
      <p:sp>
        <p:nvSpPr>
          <p:cNvPr id="1413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13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5CA2208-6E58-4AEE-9AD9-BB80BCAD7AD5}" type="slidenum">
              <a:rPr lang="en-US" smtClean="0"/>
              <a:pPr fontAlgn="base">
                <a:spcBef>
                  <a:spcPct val="0"/>
                </a:spcBef>
                <a:spcAft>
                  <a:spcPct val="0"/>
                </a:spcAft>
                <a:defRPr/>
              </a:pPr>
              <a:t>27</a:t>
            </a:fld>
            <a:endParaRPr lang="en-US" smtClean="0"/>
          </a:p>
        </p:txBody>
      </p:sp>
    </p:spTree>
    <p:extLst>
      <p:ext uri="{BB962C8B-B14F-4D97-AF65-F5344CB8AC3E}">
        <p14:creationId xmlns:p14="http://schemas.microsoft.com/office/powerpoint/2010/main" val="6293807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bwMode="auto">
          <a:noFill/>
          <a:ln>
            <a:solidFill>
              <a:srgbClr val="000000"/>
            </a:solidFill>
            <a:miter lim="800000"/>
            <a:headEnd/>
            <a:tailEnd/>
          </a:ln>
        </p:spPr>
      </p:sp>
      <p:sp>
        <p:nvSpPr>
          <p:cNvPr id="1423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23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307C204-D089-4DBE-BED7-63DB7763807E}" type="slidenum">
              <a:rPr lang="en-US" smtClean="0"/>
              <a:pPr fontAlgn="base">
                <a:spcBef>
                  <a:spcPct val="0"/>
                </a:spcBef>
                <a:spcAft>
                  <a:spcPct val="0"/>
                </a:spcAft>
                <a:defRPr/>
              </a:pPr>
              <a:t>28</a:t>
            </a:fld>
            <a:endParaRPr lang="en-US" smtClean="0"/>
          </a:p>
        </p:txBody>
      </p:sp>
    </p:spTree>
    <p:extLst>
      <p:ext uri="{BB962C8B-B14F-4D97-AF65-F5344CB8AC3E}">
        <p14:creationId xmlns:p14="http://schemas.microsoft.com/office/powerpoint/2010/main" val="9741051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bwMode="auto">
          <a:noFill/>
          <a:ln>
            <a:solidFill>
              <a:srgbClr val="000000"/>
            </a:solidFill>
            <a:miter lim="800000"/>
            <a:headEnd/>
            <a:tailEnd/>
          </a:ln>
        </p:spPr>
      </p:sp>
      <p:sp>
        <p:nvSpPr>
          <p:cNvPr id="1433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33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6B36DE8-B9E8-4FE1-99C9-CFE407FF846D}" type="slidenum">
              <a:rPr lang="en-US" smtClean="0"/>
              <a:pPr fontAlgn="base">
                <a:spcBef>
                  <a:spcPct val="0"/>
                </a:spcBef>
                <a:spcAft>
                  <a:spcPct val="0"/>
                </a:spcAft>
                <a:defRPr/>
              </a:pPr>
              <a:t>29</a:t>
            </a:fld>
            <a:endParaRPr lang="en-US" smtClean="0"/>
          </a:p>
        </p:txBody>
      </p:sp>
    </p:spTree>
    <p:extLst>
      <p:ext uri="{BB962C8B-B14F-4D97-AF65-F5344CB8AC3E}">
        <p14:creationId xmlns:p14="http://schemas.microsoft.com/office/powerpoint/2010/main" val="3601510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bwMode="auto">
          <a:noFill/>
          <a:ln>
            <a:solidFill>
              <a:srgbClr val="000000"/>
            </a:solidFill>
            <a:miter lim="800000"/>
            <a:headEnd/>
            <a:tailEnd/>
          </a:ln>
        </p:spPr>
      </p:sp>
      <p:sp>
        <p:nvSpPr>
          <p:cNvPr id="1443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43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E8FBF2C-6A56-4855-B6E1-9D8BFB1CF60E}" type="slidenum">
              <a:rPr lang="en-US" smtClean="0"/>
              <a:pPr fontAlgn="base">
                <a:spcBef>
                  <a:spcPct val="0"/>
                </a:spcBef>
                <a:spcAft>
                  <a:spcPct val="0"/>
                </a:spcAft>
                <a:defRPr/>
              </a:pPr>
              <a:t>30</a:t>
            </a:fld>
            <a:endParaRPr lang="en-US" smtClean="0"/>
          </a:p>
        </p:txBody>
      </p:sp>
    </p:spTree>
    <p:extLst>
      <p:ext uri="{BB962C8B-B14F-4D97-AF65-F5344CB8AC3E}">
        <p14:creationId xmlns:p14="http://schemas.microsoft.com/office/powerpoint/2010/main" val="3105409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bwMode="auto">
          <a:noFill/>
          <a:ln>
            <a:solidFill>
              <a:srgbClr val="000000"/>
            </a:solidFill>
            <a:miter lim="800000"/>
            <a:headEnd/>
            <a:tailEnd/>
          </a:ln>
        </p:spPr>
      </p:sp>
      <p:sp>
        <p:nvSpPr>
          <p:cNvPr id="1177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177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62BDE21-1381-4D8C-93E5-F9A29ABC8241}" type="slidenum">
              <a:rPr lang="en-US" smtClean="0"/>
              <a:pPr fontAlgn="base">
                <a:spcBef>
                  <a:spcPct val="0"/>
                </a:spcBef>
                <a:spcAft>
                  <a:spcPct val="0"/>
                </a:spcAft>
                <a:defRPr/>
              </a:pPr>
              <a:t>3</a:t>
            </a:fld>
            <a:endParaRPr lang="en-US" smtClean="0"/>
          </a:p>
        </p:txBody>
      </p:sp>
    </p:spTree>
    <p:extLst>
      <p:ext uri="{BB962C8B-B14F-4D97-AF65-F5344CB8AC3E}">
        <p14:creationId xmlns:p14="http://schemas.microsoft.com/office/powerpoint/2010/main" val="25426409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bwMode="auto">
          <a:noFill/>
          <a:ln>
            <a:solidFill>
              <a:srgbClr val="000000"/>
            </a:solidFill>
            <a:miter lim="800000"/>
            <a:headEnd/>
            <a:tailEnd/>
          </a:ln>
        </p:spPr>
      </p:sp>
      <p:sp>
        <p:nvSpPr>
          <p:cNvPr id="1454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54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C05F13-8210-4050-8D15-002E8A34915B}" type="slidenum">
              <a:rPr lang="en-US" smtClean="0"/>
              <a:pPr fontAlgn="base">
                <a:spcBef>
                  <a:spcPct val="0"/>
                </a:spcBef>
                <a:spcAft>
                  <a:spcPct val="0"/>
                </a:spcAft>
                <a:defRPr/>
              </a:pPr>
              <a:t>31</a:t>
            </a:fld>
            <a:endParaRPr lang="en-US" smtClean="0"/>
          </a:p>
        </p:txBody>
      </p:sp>
    </p:spTree>
    <p:extLst>
      <p:ext uri="{BB962C8B-B14F-4D97-AF65-F5344CB8AC3E}">
        <p14:creationId xmlns:p14="http://schemas.microsoft.com/office/powerpoint/2010/main" val="10775014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bwMode="auto">
          <a:noFill/>
          <a:ln>
            <a:solidFill>
              <a:srgbClr val="000000"/>
            </a:solidFill>
            <a:miter lim="800000"/>
            <a:headEnd/>
            <a:tailEnd/>
          </a:ln>
        </p:spPr>
      </p:sp>
      <p:sp>
        <p:nvSpPr>
          <p:cNvPr id="1464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6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70C342-A6A5-4700-A758-6F1114C9D71D}" type="slidenum">
              <a:rPr lang="en-US" smtClean="0"/>
              <a:pPr fontAlgn="base">
                <a:spcBef>
                  <a:spcPct val="0"/>
                </a:spcBef>
                <a:spcAft>
                  <a:spcPct val="0"/>
                </a:spcAft>
                <a:defRPr/>
              </a:pPr>
              <a:t>32</a:t>
            </a:fld>
            <a:endParaRPr lang="en-US" smtClean="0"/>
          </a:p>
        </p:txBody>
      </p:sp>
    </p:spTree>
    <p:extLst>
      <p:ext uri="{BB962C8B-B14F-4D97-AF65-F5344CB8AC3E}">
        <p14:creationId xmlns:p14="http://schemas.microsoft.com/office/powerpoint/2010/main" val="20530039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bwMode="auto">
          <a:noFill/>
          <a:ln>
            <a:solidFill>
              <a:srgbClr val="000000"/>
            </a:solidFill>
            <a:miter lim="800000"/>
            <a:headEnd/>
            <a:tailEnd/>
          </a:ln>
        </p:spPr>
      </p:sp>
      <p:sp>
        <p:nvSpPr>
          <p:cNvPr id="1474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74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109946-FE22-452E-A529-9437D132C9C4}" type="slidenum">
              <a:rPr lang="en-US" smtClean="0"/>
              <a:pPr fontAlgn="base">
                <a:spcBef>
                  <a:spcPct val="0"/>
                </a:spcBef>
                <a:spcAft>
                  <a:spcPct val="0"/>
                </a:spcAft>
                <a:defRPr/>
              </a:pPr>
              <a:t>33</a:t>
            </a:fld>
            <a:endParaRPr lang="en-US" smtClean="0"/>
          </a:p>
        </p:txBody>
      </p:sp>
    </p:spTree>
    <p:extLst>
      <p:ext uri="{BB962C8B-B14F-4D97-AF65-F5344CB8AC3E}">
        <p14:creationId xmlns:p14="http://schemas.microsoft.com/office/powerpoint/2010/main" val="1671324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p:spPr>
      </p:sp>
      <p:sp>
        <p:nvSpPr>
          <p:cNvPr id="1484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84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D5BABD-5C9D-4FAF-932B-DFE80F226A55}" type="slidenum">
              <a:rPr lang="en-US" smtClean="0"/>
              <a:pPr fontAlgn="base">
                <a:spcBef>
                  <a:spcPct val="0"/>
                </a:spcBef>
                <a:spcAft>
                  <a:spcPct val="0"/>
                </a:spcAft>
                <a:defRPr/>
              </a:pPr>
              <a:t>34</a:t>
            </a:fld>
            <a:endParaRPr lang="en-US" smtClean="0"/>
          </a:p>
        </p:txBody>
      </p:sp>
    </p:spTree>
    <p:extLst>
      <p:ext uri="{BB962C8B-B14F-4D97-AF65-F5344CB8AC3E}">
        <p14:creationId xmlns:p14="http://schemas.microsoft.com/office/powerpoint/2010/main" val="3484434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p:spPr>
      </p:sp>
      <p:sp>
        <p:nvSpPr>
          <p:cNvPr id="1495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495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A8F11A3-0380-4AEA-8770-2A26B2584262}" type="slidenum">
              <a:rPr lang="en-US" smtClean="0"/>
              <a:pPr fontAlgn="base">
                <a:spcBef>
                  <a:spcPct val="0"/>
                </a:spcBef>
                <a:spcAft>
                  <a:spcPct val="0"/>
                </a:spcAft>
                <a:defRPr/>
              </a:pPr>
              <a:t>35</a:t>
            </a:fld>
            <a:endParaRPr lang="en-US" smtClean="0"/>
          </a:p>
        </p:txBody>
      </p:sp>
    </p:spTree>
    <p:extLst>
      <p:ext uri="{BB962C8B-B14F-4D97-AF65-F5344CB8AC3E}">
        <p14:creationId xmlns:p14="http://schemas.microsoft.com/office/powerpoint/2010/main" val="29062252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bwMode="auto">
          <a:noFill/>
          <a:ln>
            <a:solidFill>
              <a:srgbClr val="000000"/>
            </a:solidFill>
            <a:miter lim="800000"/>
            <a:headEnd/>
            <a:tailEnd/>
          </a:ln>
        </p:spPr>
      </p:sp>
      <p:sp>
        <p:nvSpPr>
          <p:cNvPr id="150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05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BE19737-A127-4C60-9A6D-6C5A6FA433EB}" type="slidenum">
              <a:rPr lang="en-US" smtClean="0"/>
              <a:pPr fontAlgn="base">
                <a:spcBef>
                  <a:spcPct val="0"/>
                </a:spcBef>
                <a:spcAft>
                  <a:spcPct val="0"/>
                </a:spcAft>
                <a:defRPr/>
              </a:pPr>
              <a:t>36</a:t>
            </a:fld>
            <a:endParaRPr lang="en-US" smtClean="0"/>
          </a:p>
        </p:txBody>
      </p:sp>
    </p:spTree>
    <p:extLst>
      <p:ext uri="{BB962C8B-B14F-4D97-AF65-F5344CB8AC3E}">
        <p14:creationId xmlns:p14="http://schemas.microsoft.com/office/powerpoint/2010/main" val="29836482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bwMode="auto">
          <a:noFill/>
          <a:ln>
            <a:solidFill>
              <a:srgbClr val="000000"/>
            </a:solidFill>
            <a:miter lim="800000"/>
            <a:headEnd/>
            <a:tailEnd/>
          </a:ln>
        </p:spPr>
      </p:sp>
      <p:sp>
        <p:nvSpPr>
          <p:cNvPr id="1515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15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90B509-E873-4F16-B315-C41754E89434}" type="slidenum">
              <a:rPr lang="en-US" smtClean="0"/>
              <a:pPr fontAlgn="base">
                <a:spcBef>
                  <a:spcPct val="0"/>
                </a:spcBef>
                <a:spcAft>
                  <a:spcPct val="0"/>
                </a:spcAft>
                <a:defRPr/>
              </a:pPr>
              <a:t>37</a:t>
            </a:fld>
            <a:endParaRPr lang="en-US" smtClean="0"/>
          </a:p>
        </p:txBody>
      </p:sp>
    </p:spTree>
    <p:extLst>
      <p:ext uri="{BB962C8B-B14F-4D97-AF65-F5344CB8AC3E}">
        <p14:creationId xmlns:p14="http://schemas.microsoft.com/office/powerpoint/2010/main" val="17090036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Slide Image Placeholder 1"/>
          <p:cNvSpPr>
            <a:spLocks noGrp="1" noRot="1" noChangeAspect="1" noTextEdit="1"/>
          </p:cNvSpPr>
          <p:nvPr>
            <p:ph type="sldImg"/>
          </p:nvPr>
        </p:nvSpPr>
        <p:spPr bwMode="auto">
          <a:noFill/>
          <a:ln>
            <a:solidFill>
              <a:srgbClr val="000000"/>
            </a:solidFill>
            <a:miter lim="800000"/>
            <a:headEnd/>
            <a:tailEnd/>
          </a:ln>
        </p:spPr>
      </p:sp>
      <p:sp>
        <p:nvSpPr>
          <p:cNvPr id="1525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25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31B381B-C4FE-4A96-9579-C56B4F5E6854}" type="slidenum">
              <a:rPr lang="en-US" smtClean="0"/>
              <a:pPr fontAlgn="base">
                <a:spcBef>
                  <a:spcPct val="0"/>
                </a:spcBef>
                <a:spcAft>
                  <a:spcPct val="0"/>
                </a:spcAft>
                <a:defRPr/>
              </a:pPr>
              <a:t>38</a:t>
            </a:fld>
            <a:endParaRPr lang="en-US" smtClean="0"/>
          </a:p>
        </p:txBody>
      </p:sp>
    </p:spTree>
    <p:extLst>
      <p:ext uri="{BB962C8B-B14F-4D97-AF65-F5344CB8AC3E}">
        <p14:creationId xmlns:p14="http://schemas.microsoft.com/office/powerpoint/2010/main" val="3450770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p:spPr>
      </p:sp>
      <p:sp>
        <p:nvSpPr>
          <p:cNvPr id="1536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36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2BEFAD7-C475-4A23-9669-8D91293CE5AB}" type="slidenum">
              <a:rPr lang="en-US" smtClean="0"/>
              <a:pPr fontAlgn="base">
                <a:spcBef>
                  <a:spcPct val="0"/>
                </a:spcBef>
                <a:spcAft>
                  <a:spcPct val="0"/>
                </a:spcAft>
                <a:defRPr/>
              </a:pPr>
              <a:t>39</a:t>
            </a:fld>
            <a:endParaRPr lang="en-US" smtClean="0"/>
          </a:p>
        </p:txBody>
      </p:sp>
    </p:spTree>
    <p:extLst>
      <p:ext uri="{BB962C8B-B14F-4D97-AF65-F5344CB8AC3E}">
        <p14:creationId xmlns:p14="http://schemas.microsoft.com/office/powerpoint/2010/main" val="3017356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bwMode="auto">
          <a:noFill/>
          <a:ln>
            <a:solidFill>
              <a:srgbClr val="000000"/>
            </a:solidFill>
            <a:miter lim="800000"/>
            <a:headEnd/>
            <a:tailEnd/>
          </a:ln>
        </p:spPr>
      </p:sp>
      <p:sp>
        <p:nvSpPr>
          <p:cNvPr id="1546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46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4507E8-1BBF-40CC-AC4C-9E5AA604E81E}" type="slidenum">
              <a:rPr lang="en-US" smtClean="0"/>
              <a:pPr fontAlgn="base">
                <a:spcBef>
                  <a:spcPct val="0"/>
                </a:spcBef>
                <a:spcAft>
                  <a:spcPct val="0"/>
                </a:spcAft>
                <a:defRPr/>
              </a:pPr>
              <a:t>40</a:t>
            </a:fld>
            <a:endParaRPr lang="en-US" smtClean="0"/>
          </a:p>
        </p:txBody>
      </p:sp>
    </p:spTree>
    <p:extLst>
      <p:ext uri="{BB962C8B-B14F-4D97-AF65-F5344CB8AC3E}">
        <p14:creationId xmlns:p14="http://schemas.microsoft.com/office/powerpoint/2010/main" val="4058327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bwMode="auto">
          <a:noFill/>
          <a:ln>
            <a:solidFill>
              <a:srgbClr val="000000"/>
            </a:solidFill>
            <a:miter lim="800000"/>
            <a:headEnd/>
            <a:tailEnd/>
          </a:ln>
        </p:spPr>
      </p:sp>
      <p:sp>
        <p:nvSpPr>
          <p:cNvPr id="1187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187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1209DCD-7724-4527-AE93-61910011CAA4}" type="slidenum">
              <a:rPr lang="en-US" smtClean="0"/>
              <a:pPr fontAlgn="base">
                <a:spcBef>
                  <a:spcPct val="0"/>
                </a:spcBef>
                <a:spcAft>
                  <a:spcPct val="0"/>
                </a:spcAft>
                <a:defRPr/>
              </a:pPr>
              <a:t>5</a:t>
            </a:fld>
            <a:endParaRPr lang="en-US" smtClean="0"/>
          </a:p>
        </p:txBody>
      </p:sp>
    </p:spTree>
    <p:extLst>
      <p:ext uri="{BB962C8B-B14F-4D97-AF65-F5344CB8AC3E}">
        <p14:creationId xmlns:p14="http://schemas.microsoft.com/office/powerpoint/2010/main" val="2215212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p:spPr>
      </p:sp>
      <p:sp>
        <p:nvSpPr>
          <p:cNvPr id="1556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56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7253C38-131E-4D32-962F-DB55DCC5E423}" type="slidenum">
              <a:rPr lang="en-US" smtClean="0"/>
              <a:pPr fontAlgn="base">
                <a:spcBef>
                  <a:spcPct val="0"/>
                </a:spcBef>
                <a:spcAft>
                  <a:spcPct val="0"/>
                </a:spcAft>
                <a:defRPr/>
              </a:pPr>
              <a:t>41</a:t>
            </a:fld>
            <a:endParaRPr lang="en-US" smtClean="0"/>
          </a:p>
        </p:txBody>
      </p:sp>
    </p:spTree>
    <p:extLst>
      <p:ext uri="{BB962C8B-B14F-4D97-AF65-F5344CB8AC3E}">
        <p14:creationId xmlns:p14="http://schemas.microsoft.com/office/powerpoint/2010/main" val="2965250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p:spPr>
      </p:sp>
      <p:sp>
        <p:nvSpPr>
          <p:cNvPr id="1566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66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FE1ED8C-1EA9-419A-B6D4-3DFF818C10D4}" type="slidenum">
              <a:rPr lang="en-US" smtClean="0"/>
              <a:pPr fontAlgn="base">
                <a:spcBef>
                  <a:spcPct val="0"/>
                </a:spcBef>
                <a:spcAft>
                  <a:spcPct val="0"/>
                </a:spcAft>
                <a:defRPr/>
              </a:pPr>
              <a:t>42</a:t>
            </a:fld>
            <a:endParaRPr lang="en-US" smtClean="0"/>
          </a:p>
        </p:txBody>
      </p:sp>
    </p:spTree>
    <p:extLst>
      <p:ext uri="{BB962C8B-B14F-4D97-AF65-F5344CB8AC3E}">
        <p14:creationId xmlns:p14="http://schemas.microsoft.com/office/powerpoint/2010/main" val="5517878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p:spPr>
      </p:sp>
      <p:sp>
        <p:nvSpPr>
          <p:cNvPr id="1576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77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3FE98D-8E80-42AD-BE57-CB583F7282F2}" type="slidenum">
              <a:rPr lang="en-US" smtClean="0"/>
              <a:pPr fontAlgn="base">
                <a:spcBef>
                  <a:spcPct val="0"/>
                </a:spcBef>
                <a:spcAft>
                  <a:spcPct val="0"/>
                </a:spcAft>
                <a:defRPr/>
              </a:pPr>
              <a:t>43</a:t>
            </a:fld>
            <a:endParaRPr lang="en-US" smtClean="0"/>
          </a:p>
        </p:txBody>
      </p:sp>
    </p:spTree>
    <p:extLst>
      <p:ext uri="{BB962C8B-B14F-4D97-AF65-F5344CB8AC3E}">
        <p14:creationId xmlns:p14="http://schemas.microsoft.com/office/powerpoint/2010/main" val="5057868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p:spPr>
      </p:sp>
      <p:sp>
        <p:nvSpPr>
          <p:cNvPr id="1587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587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47DDBBA-343A-4BBA-A422-AC58354F1044}" type="slidenum">
              <a:rPr lang="en-US" smtClean="0"/>
              <a:pPr fontAlgn="base">
                <a:spcBef>
                  <a:spcPct val="0"/>
                </a:spcBef>
                <a:spcAft>
                  <a:spcPct val="0"/>
                </a:spcAft>
                <a:defRPr/>
              </a:pPr>
              <a:t>44</a:t>
            </a:fld>
            <a:endParaRPr lang="en-US" smtClean="0"/>
          </a:p>
        </p:txBody>
      </p:sp>
    </p:spTree>
    <p:extLst>
      <p:ext uri="{BB962C8B-B14F-4D97-AF65-F5344CB8AC3E}">
        <p14:creationId xmlns:p14="http://schemas.microsoft.com/office/powerpoint/2010/main" val="8146467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3BC58E-EFEC-431A-89FD-82CE20A8B87B}" type="slidenum">
              <a:rPr lang="en-US" smtClean="0"/>
              <a:pPr fontAlgn="base">
                <a:spcBef>
                  <a:spcPct val="0"/>
                </a:spcBef>
                <a:spcAft>
                  <a:spcPct val="0"/>
                </a:spcAft>
                <a:defRPr/>
              </a:pPr>
              <a:t>45</a:t>
            </a:fld>
            <a:endParaRPr lang="en-US" smtClean="0"/>
          </a:p>
        </p:txBody>
      </p:sp>
      <p:sp>
        <p:nvSpPr>
          <p:cNvPr id="159747" name="Rectangle 2"/>
          <p:cNvSpPr>
            <a:spLocks noGrp="1" noChangeArrowheads="1"/>
          </p:cNvSpPr>
          <p:nvPr>
            <p:ph type="body" idx="1"/>
          </p:nvPr>
        </p:nvSpPr>
        <p:spPr bwMode="auto">
          <a:xfrm>
            <a:off x="914400" y="4346575"/>
            <a:ext cx="5029200" cy="3849688"/>
          </a:xfrm>
          <a:noFill/>
        </p:spPr>
        <p:txBody>
          <a:bodyPr wrap="square" lIns="90488" tIns="44450" rIns="90488" bIns="44450" numCol="1" anchor="t" anchorCtr="0" compatLnSpc="1">
            <a:prstTxWarp prst="textNoShape">
              <a:avLst/>
            </a:prstTxWarp>
          </a:bodyPr>
          <a:lstStyle/>
          <a:p>
            <a:pPr eaLnBrk="1" hangingPunct="1">
              <a:spcBef>
                <a:spcPct val="0"/>
              </a:spcBef>
            </a:pPr>
            <a:r>
              <a:rPr lang="en-US" sz="1100" smtClean="0">
                <a:latin typeface="Arial" charset="0"/>
              </a:rPr>
              <a:t>No fume or toxic gases that are dangerous for the operator.</a:t>
            </a:r>
          </a:p>
          <a:p>
            <a:pPr eaLnBrk="1" hangingPunct="1">
              <a:spcBef>
                <a:spcPct val="0"/>
              </a:spcBef>
            </a:pPr>
            <a:endParaRPr lang="en-US" sz="1100" smtClean="0">
              <a:latin typeface="Arial" charset="0"/>
            </a:endParaRPr>
          </a:p>
          <a:p>
            <a:pPr eaLnBrk="1" hangingPunct="1">
              <a:spcBef>
                <a:spcPct val="0"/>
              </a:spcBef>
            </a:pPr>
            <a:r>
              <a:rPr lang="en-US" sz="1100" smtClean="0">
                <a:latin typeface="Arial" charset="0"/>
              </a:rPr>
              <a:t>No arcs that have to be shielded from the operator or other personal.</a:t>
            </a:r>
          </a:p>
          <a:p>
            <a:pPr eaLnBrk="1" hangingPunct="1">
              <a:spcBef>
                <a:spcPct val="0"/>
              </a:spcBef>
            </a:pPr>
            <a:endParaRPr lang="en-US" sz="1100" smtClean="0">
              <a:latin typeface="Arial" charset="0"/>
            </a:endParaRPr>
          </a:p>
          <a:p>
            <a:pPr eaLnBrk="1" hangingPunct="1">
              <a:spcBef>
                <a:spcPct val="0"/>
              </a:spcBef>
            </a:pPr>
            <a:r>
              <a:rPr lang="en-US" sz="1100" smtClean="0">
                <a:latin typeface="Arial" charset="0"/>
              </a:rPr>
              <a:t>The surface is ready to use as no spatter has to be removed or other preparation has to be made after welding. The root side is a perfect copy of the backing and the top side has already a milled structure cased by the shoulder.</a:t>
            </a:r>
          </a:p>
        </p:txBody>
      </p:sp>
      <p:sp>
        <p:nvSpPr>
          <p:cNvPr id="159748" name="Rectangle 3"/>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p:spPr>
      </p:sp>
    </p:spTree>
    <p:extLst>
      <p:ext uri="{BB962C8B-B14F-4D97-AF65-F5344CB8AC3E}">
        <p14:creationId xmlns:p14="http://schemas.microsoft.com/office/powerpoint/2010/main" val="3804232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F2F7383-21F0-466C-9620-DB3EA9514532}" type="slidenum">
              <a:rPr lang="en-US" smtClean="0"/>
              <a:pPr fontAlgn="base">
                <a:spcBef>
                  <a:spcPct val="0"/>
                </a:spcBef>
                <a:spcAft>
                  <a:spcPct val="0"/>
                </a:spcAft>
                <a:defRPr/>
              </a:pPr>
              <a:t>46</a:t>
            </a:fld>
            <a:endParaRPr lang="en-US" smtClean="0"/>
          </a:p>
        </p:txBody>
      </p:sp>
      <p:sp>
        <p:nvSpPr>
          <p:cNvPr id="160771" name="Rectangle 2"/>
          <p:cNvSpPr>
            <a:spLocks noGrp="1" noChangeArrowheads="1"/>
          </p:cNvSpPr>
          <p:nvPr>
            <p:ph type="body" idx="1"/>
          </p:nvPr>
        </p:nvSpPr>
        <p:spPr bwMode="auto">
          <a:xfrm>
            <a:off x="914400" y="4346575"/>
            <a:ext cx="5029200" cy="3849688"/>
          </a:xfrm>
          <a:noFill/>
        </p:spPr>
        <p:txBody>
          <a:bodyPr wrap="square" lIns="90488" tIns="44450" rIns="90488" bIns="44450" numCol="1" anchor="t" anchorCtr="0" compatLnSpc="1">
            <a:prstTxWarp prst="textNoShape">
              <a:avLst/>
            </a:prstTxWarp>
          </a:bodyPr>
          <a:lstStyle/>
          <a:p>
            <a:pPr eaLnBrk="1" hangingPunct="1">
              <a:spcBef>
                <a:spcPct val="0"/>
              </a:spcBef>
            </a:pPr>
            <a:endParaRPr lang="en-US" smtClean="0"/>
          </a:p>
        </p:txBody>
      </p:sp>
      <p:sp>
        <p:nvSpPr>
          <p:cNvPr id="160772" name="Rectangle 3"/>
          <p:cNvSpPr>
            <a:spLocks noGrp="1" noRot="1" noChangeAspect="1" noChangeArrowheads="1" noTextEdit="1"/>
          </p:cNvSpPr>
          <p:nvPr>
            <p:ph type="sldImg"/>
          </p:nvPr>
        </p:nvSpPr>
        <p:spPr bwMode="auto">
          <a:xfrm>
            <a:off x="1150938" y="692150"/>
            <a:ext cx="4556125" cy="3416300"/>
          </a:xfrm>
          <a:noFill/>
          <a:ln cap="flat">
            <a:solidFill>
              <a:schemeClr val="tx1"/>
            </a:solidFill>
            <a:miter lim="800000"/>
            <a:headEnd/>
            <a:tailEnd/>
          </a:ln>
        </p:spPr>
      </p:sp>
    </p:spTree>
    <p:extLst>
      <p:ext uri="{BB962C8B-B14F-4D97-AF65-F5344CB8AC3E}">
        <p14:creationId xmlns:p14="http://schemas.microsoft.com/office/powerpoint/2010/main" val="3895724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bwMode="auto">
          <a:noFill/>
          <a:ln>
            <a:solidFill>
              <a:srgbClr val="000000"/>
            </a:solidFill>
            <a:miter lim="800000"/>
            <a:headEnd/>
            <a:tailEnd/>
          </a:ln>
        </p:spPr>
      </p:sp>
      <p:sp>
        <p:nvSpPr>
          <p:cNvPr id="1617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1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6FD46A-513E-48D1-9C7E-BD794FC43B1A}" type="slidenum">
              <a:rPr lang="en-US" smtClean="0"/>
              <a:pPr fontAlgn="base">
                <a:spcBef>
                  <a:spcPct val="0"/>
                </a:spcBef>
                <a:spcAft>
                  <a:spcPct val="0"/>
                </a:spcAft>
                <a:defRPr/>
              </a:pPr>
              <a:t>47</a:t>
            </a:fld>
            <a:endParaRPr lang="en-US" smtClean="0"/>
          </a:p>
        </p:txBody>
      </p:sp>
    </p:spTree>
    <p:extLst>
      <p:ext uri="{BB962C8B-B14F-4D97-AF65-F5344CB8AC3E}">
        <p14:creationId xmlns:p14="http://schemas.microsoft.com/office/powerpoint/2010/main" val="10774317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bwMode="auto">
          <a:noFill/>
          <a:ln>
            <a:solidFill>
              <a:srgbClr val="000000"/>
            </a:solidFill>
            <a:miter lim="800000"/>
            <a:headEnd/>
            <a:tailEnd/>
          </a:ln>
        </p:spPr>
      </p:sp>
      <p:sp>
        <p:nvSpPr>
          <p:cNvPr id="1628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28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E5E59A-1C85-4A6E-B829-890811995D93}" type="slidenum">
              <a:rPr lang="en-US" smtClean="0"/>
              <a:pPr fontAlgn="base">
                <a:spcBef>
                  <a:spcPct val="0"/>
                </a:spcBef>
                <a:spcAft>
                  <a:spcPct val="0"/>
                </a:spcAft>
                <a:defRPr/>
              </a:pPr>
              <a:t>48</a:t>
            </a:fld>
            <a:endParaRPr lang="en-US" smtClean="0"/>
          </a:p>
        </p:txBody>
      </p:sp>
    </p:spTree>
    <p:extLst>
      <p:ext uri="{BB962C8B-B14F-4D97-AF65-F5344CB8AC3E}">
        <p14:creationId xmlns:p14="http://schemas.microsoft.com/office/powerpoint/2010/main" val="31932305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p:spPr>
      </p:sp>
      <p:sp>
        <p:nvSpPr>
          <p:cNvPr id="16384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384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E99C9C40-67D8-4EAF-9D55-AFD51FFF20DC}" type="slidenum">
              <a:rPr lang="en-US" smtClean="0"/>
              <a:pPr fontAlgn="base">
                <a:spcBef>
                  <a:spcPct val="0"/>
                </a:spcBef>
                <a:spcAft>
                  <a:spcPct val="0"/>
                </a:spcAft>
                <a:defRPr/>
              </a:pPr>
              <a:t>49</a:t>
            </a:fld>
            <a:endParaRPr lang="en-US" smtClean="0"/>
          </a:p>
        </p:txBody>
      </p:sp>
    </p:spTree>
    <p:extLst>
      <p:ext uri="{BB962C8B-B14F-4D97-AF65-F5344CB8AC3E}">
        <p14:creationId xmlns:p14="http://schemas.microsoft.com/office/powerpoint/2010/main" val="3406152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p:spPr>
      </p:sp>
      <p:sp>
        <p:nvSpPr>
          <p:cNvPr id="16486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486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AB79EB8-66E7-429C-A875-7BB99FB4720F}" type="slidenum">
              <a:rPr lang="en-US" smtClean="0"/>
              <a:pPr fontAlgn="base">
                <a:spcBef>
                  <a:spcPct val="0"/>
                </a:spcBef>
                <a:spcAft>
                  <a:spcPct val="0"/>
                </a:spcAft>
                <a:defRPr/>
              </a:pPr>
              <a:t>50</a:t>
            </a:fld>
            <a:endParaRPr lang="en-US" smtClean="0"/>
          </a:p>
        </p:txBody>
      </p:sp>
    </p:spTree>
    <p:extLst>
      <p:ext uri="{BB962C8B-B14F-4D97-AF65-F5344CB8AC3E}">
        <p14:creationId xmlns:p14="http://schemas.microsoft.com/office/powerpoint/2010/main" val="3615496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bwMode="auto">
          <a:noFill/>
          <a:ln>
            <a:solidFill>
              <a:srgbClr val="000000"/>
            </a:solidFill>
            <a:miter lim="800000"/>
            <a:headEnd/>
            <a:tailEnd/>
          </a:ln>
        </p:spPr>
      </p:sp>
      <p:sp>
        <p:nvSpPr>
          <p:cNvPr id="1198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198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550036B5-538B-4049-8B65-9D058C65A3AA}" type="slidenum">
              <a:rPr lang="en-US" smtClean="0"/>
              <a:pPr fontAlgn="base">
                <a:spcBef>
                  <a:spcPct val="0"/>
                </a:spcBef>
                <a:spcAft>
                  <a:spcPct val="0"/>
                </a:spcAft>
                <a:defRPr/>
              </a:pPr>
              <a:t>6</a:t>
            </a:fld>
            <a:endParaRPr lang="en-US" smtClean="0"/>
          </a:p>
        </p:txBody>
      </p:sp>
    </p:spTree>
    <p:extLst>
      <p:ext uri="{BB962C8B-B14F-4D97-AF65-F5344CB8AC3E}">
        <p14:creationId xmlns:p14="http://schemas.microsoft.com/office/powerpoint/2010/main" val="33633705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p:spPr>
      </p:sp>
      <p:sp>
        <p:nvSpPr>
          <p:cNvPr id="16589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589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179AFD-9DEE-4877-8D5B-74E205FB4360}" type="slidenum">
              <a:rPr lang="en-US" smtClean="0"/>
              <a:pPr fontAlgn="base">
                <a:spcBef>
                  <a:spcPct val="0"/>
                </a:spcBef>
                <a:spcAft>
                  <a:spcPct val="0"/>
                </a:spcAft>
                <a:defRPr/>
              </a:pPr>
              <a:t>51</a:t>
            </a:fld>
            <a:endParaRPr lang="en-US" smtClean="0"/>
          </a:p>
        </p:txBody>
      </p:sp>
    </p:spTree>
    <p:extLst>
      <p:ext uri="{BB962C8B-B14F-4D97-AF65-F5344CB8AC3E}">
        <p14:creationId xmlns:p14="http://schemas.microsoft.com/office/powerpoint/2010/main" val="6230538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p:spPr>
      </p:sp>
      <p:sp>
        <p:nvSpPr>
          <p:cNvPr id="16691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691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B6E4FC6-5EB7-49C6-8C4F-1BE2B4787090}" type="slidenum">
              <a:rPr lang="en-US" smtClean="0"/>
              <a:pPr fontAlgn="base">
                <a:spcBef>
                  <a:spcPct val="0"/>
                </a:spcBef>
                <a:spcAft>
                  <a:spcPct val="0"/>
                </a:spcAft>
                <a:defRPr/>
              </a:pPr>
              <a:t>52</a:t>
            </a:fld>
            <a:endParaRPr lang="en-US" smtClean="0"/>
          </a:p>
        </p:txBody>
      </p:sp>
    </p:spTree>
    <p:extLst>
      <p:ext uri="{BB962C8B-B14F-4D97-AF65-F5344CB8AC3E}">
        <p14:creationId xmlns:p14="http://schemas.microsoft.com/office/powerpoint/2010/main" val="3153435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p:spPr>
      </p:sp>
      <p:sp>
        <p:nvSpPr>
          <p:cNvPr id="167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794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433CD2F-FDD1-4776-874C-C6F289A7A63A}" type="slidenum">
              <a:rPr lang="en-US" smtClean="0"/>
              <a:pPr fontAlgn="base">
                <a:spcBef>
                  <a:spcPct val="0"/>
                </a:spcBef>
                <a:spcAft>
                  <a:spcPct val="0"/>
                </a:spcAft>
                <a:defRPr/>
              </a:pPr>
              <a:t>53</a:t>
            </a:fld>
            <a:endParaRPr lang="en-US" smtClean="0"/>
          </a:p>
        </p:txBody>
      </p:sp>
    </p:spTree>
    <p:extLst>
      <p:ext uri="{BB962C8B-B14F-4D97-AF65-F5344CB8AC3E}">
        <p14:creationId xmlns:p14="http://schemas.microsoft.com/office/powerpoint/2010/main" val="178334470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p:spPr>
      </p:sp>
      <p:sp>
        <p:nvSpPr>
          <p:cNvPr id="16896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896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08ABD6E-9D6A-4782-AC9E-DA4943400BEB}" type="slidenum">
              <a:rPr lang="en-US" smtClean="0"/>
              <a:pPr fontAlgn="base">
                <a:spcBef>
                  <a:spcPct val="0"/>
                </a:spcBef>
                <a:spcAft>
                  <a:spcPct val="0"/>
                </a:spcAft>
                <a:defRPr/>
              </a:pPr>
              <a:t>54</a:t>
            </a:fld>
            <a:endParaRPr lang="en-US" smtClean="0"/>
          </a:p>
        </p:txBody>
      </p:sp>
    </p:spTree>
    <p:extLst>
      <p:ext uri="{BB962C8B-B14F-4D97-AF65-F5344CB8AC3E}">
        <p14:creationId xmlns:p14="http://schemas.microsoft.com/office/powerpoint/2010/main" val="30315427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p:spPr>
      </p:sp>
      <p:sp>
        <p:nvSpPr>
          <p:cNvPr id="16998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6998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84E1FAD-3644-4ECA-9832-A0B7AA74E294}" type="slidenum">
              <a:rPr lang="en-US" smtClean="0"/>
              <a:pPr fontAlgn="base">
                <a:spcBef>
                  <a:spcPct val="0"/>
                </a:spcBef>
                <a:spcAft>
                  <a:spcPct val="0"/>
                </a:spcAft>
                <a:defRPr/>
              </a:pPr>
              <a:t>55</a:t>
            </a:fld>
            <a:endParaRPr lang="en-US" smtClean="0"/>
          </a:p>
        </p:txBody>
      </p:sp>
    </p:spTree>
    <p:extLst>
      <p:ext uri="{BB962C8B-B14F-4D97-AF65-F5344CB8AC3E}">
        <p14:creationId xmlns:p14="http://schemas.microsoft.com/office/powerpoint/2010/main" val="26180405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p:spPr>
      </p:sp>
      <p:sp>
        <p:nvSpPr>
          <p:cNvPr id="17101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101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C30BB8-4D9B-4119-B062-B4CFF30B1774}" type="slidenum">
              <a:rPr lang="en-US" smtClean="0"/>
              <a:pPr fontAlgn="base">
                <a:spcBef>
                  <a:spcPct val="0"/>
                </a:spcBef>
                <a:spcAft>
                  <a:spcPct val="0"/>
                </a:spcAft>
                <a:defRPr/>
              </a:pPr>
              <a:t>56</a:t>
            </a:fld>
            <a:endParaRPr lang="en-US" smtClean="0"/>
          </a:p>
        </p:txBody>
      </p:sp>
    </p:spTree>
    <p:extLst>
      <p:ext uri="{BB962C8B-B14F-4D97-AF65-F5344CB8AC3E}">
        <p14:creationId xmlns:p14="http://schemas.microsoft.com/office/powerpoint/2010/main" val="6197759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p:spPr>
      </p:sp>
      <p:sp>
        <p:nvSpPr>
          <p:cNvPr id="1720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20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3D470E70-8A07-4994-92F8-D81541DDE8E8}" type="slidenum">
              <a:rPr lang="en-US" smtClean="0"/>
              <a:pPr fontAlgn="base">
                <a:spcBef>
                  <a:spcPct val="0"/>
                </a:spcBef>
                <a:spcAft>
                  <a:spcPct val="0"/>
                </a:spcAft>
                <a:defRPr/>
              </a:pPr>
              <a:t>57</a:t>
            </a:fld>
            <a:endParaRPr lang="en-US" smtClean="0"/>
          </a:p>
        </p:txBody>
      </p:sp>
    </p:spTree>
    <p:extLst>
      <p:ext uri="{BB962C8B-B14F-4D97-AF65-F5344CB8AC3E}">
        <p14:creationId xmlns:p14="http://schemas.microsoft.com/office/powerpoint/2010/main" val="6501368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p:spPr>
      </p:sp>
      <p:sp>
        <p:nvSpPr>
          <p:cNvPr id="1730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30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CCFDE1AD-2033-4F14-91DE-3413D1472D6A}" type="slidenum">
              <a:rPr lang="en-US" smtClean="0"/>
              <a:pPr fontAlgn="base">
                <a:spcBef>
                  <a:spcPct val="0"/>
                </a:spcBef>
                <a:spcAft>
                  <a:spcPct val="0"/>
                </a:spcAft>
                <a:defRPr/>
              </a:pPr>
              <a:t>58</a:t>
            </a:fld>
            <a:endParaRPr lang="en-US" smtClean="0"/>
          </a:p>
        </p:txBody>
      </p:sp>
    </p:spTree>
    <p:extLst>
      <p:ext uri="{BB962C8B-B14F-4D97-AF65-F5344CB8AC3E}">
        <p14:creationId xmlns:p14="http://schemas.microsoft.com/office/powerpoint/2010/main" val="28471764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p:spPr>
      </p:sp>
      <p:sp>
        <p:nvSpPr>
          <p:cNvPr id="1740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40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CC27094-2823-41BD-BD2B-9878741626C7}" type="slidenum">
              <a:rPr lang="en-US" smtClean="0"/>
              <a:pPr fontAlgn="base">
                <a:spcBef>
                  <a:spcPct val="0"/>
                </a:spcBef>
                <a:spcAft>
                  <a:spcPct val="0"/>
                </a:spcAft>
                <a:defRPr/>
              </a:pPr>
              <a:t>59</a:t>
            </a:fld>
            <a:endParaRPr lang="en-US" smtClean="0"/>
          </a:p>
        </p:txBody>
      </p:sp>
    </p:spTree>
    <p:extLst>
      <p:ext uri="{BB962C8B-B14F-4D97-AF65-F5344CB8AC3E}">
        <p14:creationId xmlns:p14="http://schemas.microsoft.com/office/powerpoint/2010/main" val="13439195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p:spPr>
      </p:sp>
      <p:sp>
        <p:nvSpPr>
          <p:cNvPr id="1751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51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7E2119A-C24B-4252-B072-447F96B23A02}" type="slidenum">
              <a:rPr lang="en-US" smtClean="0"/>
              <a:pPr fontAlgn="base">
                <a:spcBef>
                  <a:spcPct val="0"/>
                </a:spcBef>
                <a:spcAft>
                  <a:spcPct val="0"/>
                </a:spcAft>
                <a:defRPr/>
              </a:pPr>
              <a:t>60</a:t>
            </a:fld>
            <a:endParaRPr lang="en-US" smtClean="0"/>
          </a:p>
        </p:txBody>
      </p:sp>
    </p:spTree>
    <p:extLst>
      <p:ext uri="{BB962C8B-B14F-4D97-AF65-F5344CB8AC3E}">
        <p14:creationId xmlns:p14="http://schemas.microsoft.com/office/powerpoint/2010/main" val="2751094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bwMode="auto">
          <a:noFill/>
          <a:ln>
            <a:solidFill>
              <a:srgbClr val="000000"/>
            </a:solidFill>
            <a:miter lim="800000"/>
            <a:headEnd/>
            <a:tailEnd/>
          </a:ln>
        </p:spPr>
      </p:sp>
      <p:sp>
        <p:nvSpPr>
          <p:cNvPr id="12083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08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89E5696-CF3A-45EB-AFEE-43E7C9D3A9B3}" type="slidenum">
              <a:rPr lang="en-US" smtClean="0"/>
              <a:pPr fontAlgn="base">
                <a:spcBef>
                  <a:spcPct val="0"/>
                </a:spcBef>
                <a:spcAft>
                  <a:spcPct val="0"/>
                </a:spcAft>
                <a:defRPr/>
              </a:pPr>
              <a:t>7</a:t>
            </a:fld>
            <a:endParaRPr lang="en-US" smtClean="0"/>
          </a:p>
        </p:txBody>
      </p:sp>
    </p:spTree>
    <p:extLst>
      <p:ext uri="{BB962C8B-B14F-4D97-AF65-F5344CB8AC3E}">
        <p14:creationId xmlns:p14="http://schemas.microsoft.com/office/powerpoint/2010/main" val="425855053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p:spPr>
      </p:sp>
      <p:sp>
        <p:nvSpPr>
          <p:cNvPr id="1761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613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2B6C323-D833-43D8-A27D-AACD0D9D1934}" type="slidenum">
              <a:rPr lang="en-US" smtClean="0"/>
              <a:pPr fontAlgn="base">
                <a:spcBef>
                  <a:spcPct val="0"/>
                </a:spcBef>
                <a:spcAft>
                  <a:spcPct val="0"/>
                </a:spcAft>
                <a:defRPr/>
              </a:pPr>
              <a:t>62</a:t>
            </a:fld>
            <a:endParaRPr lang="en-US" smtClean="0"/>
          </a:p>
        </p:txBody>
      </p:sp>
    </p:spTree>
    <p:extLst>
      <p:ext uri="{BB962C8B-B14F-4D97-AF65-F5344CB8AC3E}">
        <p14:creationId xmlns:p14="http://schemas.microsoft.com/office/powerpoint/2010/main" val="138951018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p:spPr>
      </p:sp>
      <p:sp>
        <p:nvSpPr>
          <p:cNvPr id="17715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715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E346B4A-F887-47EC-B715-1D207827913D}" type="slidenum">
              <a:rPr lang="en-US" smtClean="0"/>
              <a:pPr fontAlgn="base">
                <a:spcBef>
                  <a:spcPct val="0"/>
                </a:spcBef>
                <a:spcAft>
                  <a:spcPct val="0"/>
                </a:spcAft>
                <a:defRPr/>
              </a:pPr>
              <a:t>63</a:t>
            </a:fld>
            <a:endParaRPr lang="en-US" smtClean="0"/>
          </a:p>
        </p:txBody>
      </p:sp>
    </p:spTree>
    <p:extLst>
      <p:ext uri="{BB962C8B-B14F-4D97-AF65-F5344CB8AC3E}">
        <p14:creationId xmlns:p14="http://schemas.microsoft.com/office/powerpoint/2010/main" val="12354024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p:spPr>
      </p:sp>
      <p:sp>
        <p:nvSpPr>
          <p:cNvPr id="17817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818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724BB53-3853-4CD4-BF96-90121DCDF6CA}" type="slidenum">
              <a:rPr lang="en-US" smtClean="0"/>
              <a:pPr fontAlgn="base">
                <a:spcBef>
                  <a:spcPct val="0"/>
                </a:spcBef>
                <a:spcAft>
                  <a:spcPct val="0"/>
                </a:spcAft>
                <a:defRPr/>
              </a:pPr>
              <a:t>64</a:t>
            </a:fld>
            <a:endParaRPr lang="en-US" smtClean="0"/>
          </a:p>
        </p:txBody>
      </p:sp>
    </p:spTree>
    <p:extLst>
      <p:ext uri="{BB962C8B-B14F-4D97-AF65-F5344CB8AC3E}">
        <p14:creationId xmlns:p14="http://schemas.microsoft.com/office/powerpoint/2010/main" val="28353538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p:spPr>
      </p:sp>
      <p:sp>
        <p:nvSpPr>
          <p:cNvPr id="179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7920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E683EB9-13C6-4089-AFC3-7971D1D7A099}" type="slidenum">
              <a:rPr lang="en-IN" smtClean="0"/>
              <a:pPr fontAlgn="base">
                <a:spcBef>
                  <a:spcPct val="0"/>
                </a:spcBef>
                <a:spcAft>
                  <a:spcPct val="0"/>
                </a:spcAft>
                <a:defRPr/>
              </a:pPr>
              <a:t>65</a:t>
            </a:fld>
            <a:endParaRPr lang="en-IN" smtClean="0"/>
          </a:p>
        </p:txBody>
      </p:sp>
    </p:spTree>
    <p:extLst>
      <p:ext uri="{BB962C8B-B14F-4D97-AF65-F5344CB8AC3E}">
        <p14:creationId xmlns:p14="http://schemas.microsoft.com/office/powerpoint/2010/main" val="411148167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p:spPr>
      </p:sp>
      <p:sp>
        <p:nvSpPr>
          <p:cNvPr id="18022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022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639B97A0-3AF8-4136-9FBA-7B8053CEC847}" type="slidenum">
              <a:rPr lang="en-US" smtClean="0"/>
              <a:pPr fontAlgn="base">
                <a:spcBef>
                  <a:spcPct val="0"/>
                </a:spcBef>
                <a:spcAft>
                  <a:spcPct val="0"/>
                </a:spcAft>
                <a:defRPr/>
              </a:pPr>
              <a:t>66</a:t>
            </a:fld>
            <a:endParaRPr lang="en-US" smtClean="0"/>
          </a:p>
        </p:txBody>
      </p:sp>
    </p:spTree>
    <p:extLst>
      <p:ext uri="{BB962C8B-B14F-4D97-AF65-F5344CB8AC3E}">
        <p14:creationId xmlns:p14="http://schemas.microsoft.com/office/powerpoint/2010/main" val="36755237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p:spPr>
      </p:sp>
      <p:sp>
        <p:nvSpPr>
          <p:cNvPr id="1812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125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40DC96-064C-45C4-B473-93750D1FA8DE}" type="slidenum">
              <a:rPr lang="en-US" smtClean="0"/>
              <a:pPr fontAlgn="base">
                <a:spcBef>
                  <a:spcPct val="0"/>
                </a:spcBef>
                <a:spcAft>
                  <a:spcPct val="0"/>
                </a:spcAft>
                <a:defRPr/>
              </a:pPr>
              <a:t>67</a:t>
            </a:fld>
            <a:endParaRPr lang="en-US" smtClean="0"/>
          </a:p>
        </p:txBody>
      </p:sp>
    </p:spTree>
    <p:extLst>
      <p:ext uri="{BB962C8B-B14F-4D97-AF65-F5344CB8AC3E}">
        <p14:creationId xmlns:p14="http://schemas.microsoft.com/office/powerpoint/2010/main" val="2569330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p:spPr>
      </p:sp>
      <p:sp>
        <p:nvSpPr>
          <p:cNvPr id="18227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227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3D06894-F321-4EC7-9836-C9B6ED63A4FB}" type="slidenum">
              <a:rPr lang="en-US" smtClean="0"/>
              <a:pPr fontAlgn="base">
                <a:spcBef>
                  <a:spcPct val="0"/>
                </a:spcBef>
                <a:spcAft>
                  <a:spcPct val="0"/>
                </a:spcAft>
                <a:defRPr/>
              </a:pPr>
              <a:t>68</a:t>
            </a:fld>
            <a:endParaRPr lang="en-US" smtClean="0"/>
          </a:p>
        </p:txBody>
      </p:sp>
    </p:spTree>
    <p:extLst>
      <p:ext uri="{BB962C8B-B14F-4D97-AF65-F5344CB8AC3E}">
        <p14:creationId xmlns:p14="http://schemas.microsoft.com/office/powerpoint/2010/main" val="217043102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p:spPr>
      </p:sp>
      <p:sp>
        <p:nvSpPr>
          <p:cNvPr id="18329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330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CF55DCC-A93E-4B26-8B0F-52A665AEE43B}" type="slidenum">
              <a:rPr lang="en-US" smtClean="0"/>
              <a:pPr fontAlgn="base">
                <a:spcBef>
                  <a:spcPct val="0"/>
                </a:spcBef>
                <a:spcAft>
                  <a:spcPct val="0"/>
                </a:spcAft>
                <a:defRPr/>
              </a:pPr>
              <a:t>69</a:t>
            </a:fld>
            <a:endParaRPr lang="en-US" smtClean="0"/>
          </a:p>
        </p:txBody>
      </p:sp>
    </p:spTree>
    <p:extLst>
      <p:ext uri="{BB962C8B-B14F-4D97-AF65-F5344CB8AC3E}">
        <p14:creationId xmlns:p14="http://schemas.microsoft.com/office/powerpoint/2010/main" val="43522905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Slide Image Placeholder 1"/>
          <p:cNvSpPr>
            <a:spLocks noGrp="1" noRot="1" noChangeAspect="1" noTextEdit="1"/>
          </p:cNvSpPr>
          <p:nvPr>
            <p:ph type="sldImg"/>
          </p:nvPr>
        </p:nvSpPr>
        <p:spPr bwMode="auto">
          <a:noFill/>
          <a:ln>
            <a:solidFill>
              <a:srgbClr val="000000"/>
            </a:solidFill>
            <a:miter lim="800000"/>
            <a:headEnd/>
            <a:tailEnd/>
          </a:ln>
        </p:spPr>
      </p:sp>
      <p:sp>
        <p:nvSpPr>
          <p:cNvPr id="18432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432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A2274710-2670-4DDB-9780-9F1D0AF63785}" type="slidenum">
              <a:rPr lang="en-US" smtClean="0"/>
              <a:pPr fontAlgn="base">
                <a:spcBef>
                  <a:spcPct val="0"/>
                </a:spcBef>
                <a:spcAft>
                  <a:spcPct val="0"/>
                </a:spcAft>
                <a:defRPr/>
              </a:pPr>
              <a:t>70</a:t>
            </a:fld>
            <a:endParaRPr lang="en-US" smtClean="0"/>
          </a:p>
        </p:txBody>
      </p:sp>
    </p:spTree>
    <p:extLst>
      <p:ext uri="{BB962C8B-B14F-4D97-AF65-F5344CB8AC3E}">
        <p14:creationId xmlns:p14="http://schemas.microsoft.com/office/powerpoint/2010/main" val="155975640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p:spPr>
      </p:sp>
      <p:sp>
        <p:nvSpPr>
          <p:cNvPr id="18534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534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1C873A3A-BB2F-4A9B-9F81-7CAD93865ED2}" type="slidenum">
              <a:rPr lang="en-US" smtClean="0"/>
              <a:pPr fontAlgn="base">
                <a:spcBef>
                  <a:spcPct val="0"/>
                </a:spcBef>
                <a:spcAft>
                  <a:spcPct val="0"/>
                </a:spcAft>
                <a:defRPr/>
              </a:pPr>
              <a:t>71</a:t>
            </a:fld>
            <a:endParaRPr lang="en-US" smtClean="0"/>
          </a:p>
        </p:txBody>
      </p:sp>
    </p:spTree>
    <p:extLst>
      <p:ext uri="{BB962C8B-B14F-4D97-AF65-F5344CB8AC3E}">
        <p14:creationId xmlns:p14="http://schemas.microsoft.com/office/powerpoint/2010/main" val="3774444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bwMode="auto">
          <a:noFill/>
          <a:ln>
            <a:solidFill>
              <a:srgbClr val="000000"/>
            </a:solidFill>
            <a:miter lim="800000"/>
            <a:headEnd/>
            <a:tailEnd/>
          </a:ln>
        </p:spPr>
      </p:sp>
      <p:sp>
        <p:nvSpPr>
          <p:cNvPr id="12185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186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1302978-309A-4DB3-8191-364B664B214F}" type="slidenum">
              <a:rPr lang="en-US" smtClean="0"/>
              <a:pPr fontAlgn="base">
                <a:spcBef>
                  <a:spcPct val="0"/>
                </a:spcBef>
                <a:spcAft>
                  <a:spcPct val="0"/>
                </a:spcAft>
                <a:defRPr/>
              </a:pPr>
              <a:t>8</a:t>
            </a:fld>
            <a:endParaRPr lang="en-US" smtClean="0"/>
          </a:p>
        </p:txBody>
      </p:sp>
    </p:spTree>
    <p:extLst>
      <p:ext uri="{BB962C8B-B14F-4D97-AF65-F5344CB8AC3E}">
        <p14:creationId xmlns:p14="http://schemas.microsoft.com/office/powerpoint/2010/main" val="319449925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p:spPr>
      </p:sp>
      <p:sp>
        <p:nvSpPr>
          <p:cNvPr id="1863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6372"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43F6F6C-D126-4871-85AC-1F1D085C47AB}" type="slidenum">
              <a:rPr lang="en-IN" smtClean="0"/>
              <a:pPr fontAlgn="base">
                <a:spcBef>
                  <a:spcPct val="0"/>
                </a:spcBef>
                <a:spcAft>
                  <a:spcPct val="0"/>
                </a:spcAft>
                <a:defRPr/>
              </a:pPr>
              <a:t>72</a:t>
            </a:fld>
            <a:endParaRPr lang="en-IN" smtClean="0"/>
          </a:p>
        </p:txBody>
      </p:sp>
    </p:spTree>
    <p:extLst>
      <p:ext uri="{BB962C8B-B14F-4D97-AF65-F5344CB8AC3E}">
        <p14:creationId xmlns:p14="http://schemas.microsoft.com/office/powerpoint/2010/main" val="41568983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p:spPr>
      </p:sp>
      <p:sp>
        <p:nvSpPr>
          <p:cNvPr id="187395"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73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92211C1-59FE-4BD5-86C2-4C4B9FF5BE0D}" type="slidenum">
              <a:rPr lang="en-IN" smtClean="0"/>
              <a:pPr fontAlgn="base">
                <a:spcBef>
                  <a:spcPct val="0"/>
                </a:spcBef>
                <a:spcAft>
                  <a:spcPct val="0"/>
                </a:spcAft>
                <a:defRPr/>
              </a:pPr>
              <a:t>73</a:t>
            </a:fld>
            <a:endParaRPr lang="en-IN" smtClean="0"/>
          </a:p>
        </p:txBody>
      </p:sp>
    </p:spTree>
    <p:extLst>
      <p:ext uri="{BB962C8B-B14F-4D97-AF65-F5344CB8AC3E}">
        <p14:creationId xmlns:p14="http://schemas.microsoft.com/office/powerpoint/2010/main" val="20693766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bwMode="auto">
          <a:noFill/>
          <a:ln>
            <a:solidFill>
              <a:srgbClr val="000000"/>
            </a:solidFill>
            <a:miter lim="800000"/>
            <a:headEnd/>
            <a:tailEnd/>
          </a:ln>
        </p:spPr>
      </p:sp>
      <p:sp>
        <p:nvSpPr>
          <p:cNvPr id="18841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88420"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8299A33-2B5A-4684-8FCB-94AD4DC69E7A}" type="slidenum">
              <a:rPr lang="en-US" smtClean="0"/>
              <a:pPr fontAlgn="base">
                <a:spcBef>
                  <a:spcPct val="0"/>
                </a:spcBef>
                <a:spcAft>
                  <a:spcPct val="0"/>
                </a:spcAft>
                <a:defRPr/>
              </a:pPr>
              <a:t>74</a:t>
            </a:fld>
            <a:endParaRPr lang="en-US" smtClean="0"/>
          </a:p>
        </p:txBody>
      </p:sp>
    </p:spTree>
    <p:extLst>
      <p:ext uri="{BB962C8B-B14F-4D97-AF65-F5344CB8AC3E}">
        <p14:creationId xmlns:p14="http://schemas.microsoft.com/office/powerpoint/2010/main" val="1115702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bwMode="auto">
          <a:noFill/>
          <a:ln>
            <a:solidFill>
              <a:srgbClr val="000000"/>
            </a:solidFill>
            <a:miter lim="800000"/>
            <a:headEnd/>
            <a:tailEnd/>
          </a:ln>
        </p:spPr>
      </p:sp>
      <p:sp>
        <p:nvSpPr>
          <p:cNvPr id="12288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2884"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6949BBB-8962-4D73-B6F1-6D8FCBFD6134}" type="slidenum">
              <a:rPr lang="en-US" smtClean="0"/>
              <a:pPr fontAlgn="base">
                <a:spcBef>
                  <a:spcPct val="0"/>
                </a:spcBef>
                <a:spcAft>
                  <a:spcPct val="0"/>
                </a:spcAft>
                <a:defRPr/>
              </a:pPr>
              <a:t>9</a:t>
            </a:fld>
            <a:endParaRPr lang="en-US" smtClean="0"/>
          </a:p>
        </p:txBody>
      </p:sp>
    </p:spTree>
    <p:extLst>
      <p:ext uri="{BB962C8B-B14F-4D97-AF65-F5344CB8AC3E}">
        <p14:creationId xmlns:p14="http://schemas.microsoft.com/office/powerpoint/2010/main" val="40892052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bwMode="auto">
          <a:noFill/>
          <a:ln>
            <a:solidFill>
              <a:srgbClr val="000000"/>
            </a:solidFill>
            <a:miter lim="800000"/>
            <a:headEnd/>
            <a:tailEnd/>
          </a:ln>
        </p:spPr>
      </p:sp>
      <p:sp>
        <p:nvSpPr>
          <p:cNvPr id="123907"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IN" smtClean="0"/>
          </a:p>
        </p:txBody>
      </p:sp>
      <p:sp>
        <p:nvSpPr>
          <p:cNvPr id="123908"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40398F4D-B69F-4DB0-B18B-A1F838372C7E}" type="slidenum">
              <a:rPr lang="en-US" smtClean="0"/>
              <a:pPr fontAlgn="base">
                <a:spcBef>
                  <a:spcPct val="0"/>
                </a:spcBef>
                <a:spcAft>
                  <a:spcPct val="0"/>
                </a:spcAft>
                <a:defRPr/>
              </a:pPr>
              <a:t>10</a:t>
            </a:fld>
            <a:endParaRPr lang="en-US" smtClean="0"/>
          </a:p>
        </p:txBody>
      </p:sp>
    </p:spTree>
    <p:extLst>
      <p:ext uri="{BB962C8B-B14F-4D97-AF65-F5344CB8AC3E}">
        <p14:creationId xmlns:p14="http://schemas.microsoft.com/office/powerpoint/2010/main" val="1544810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smtClean="0"/>
              <a:t>Click to edit Master subtitle style</a:t>
            </a:r>
            <a:endParaRPr lang="en-US"/>
          </a:p>
        </p:txBody>
      </p:sp>
      <p:sp>
        <p:nvSpPr>
          <p:cNvPr id="4" name="Date Placeholder 9"/>
          <p:cNvSpPr>
            <a:spLocks noGrp="1"/>
          </p:cNvSpPr>
          <p:nvPr>
            <p:ph type="dt" sz="half" idx="10"/>
          </p:nvPr>
        </p:nvSpPr>
        <p:spPr/>
        <p:txBody>
          <a:bodyPr/>
          <a:lstStyle>
            <a:lvl1pPr>
              <a:defRPr/>
            </a:lvl1pPr>
          </a:lstStyle>
          <a:p>
            <a:pPr>
              <a:defRPr/>
            </a:pPr>
            <a:fld id="{F586D1AF-F996-45D8-8162-AB2CFD324622}" type="datetimeFigureOut">
              <a:rPr lang="en-US"/>
              <a:pPr>
                <a:defRPr/>
              </a:pPr>
              <a:t>8/5/2017</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458C6FB8-97EC-4B7F-A0E6-23FAA70B17AD}" type="slidenum">
              <a:rPr lang="en-IN"/>
              <a:pPr>
                <a:defRPr/>
              </a:pPr>
              <a:t>‹#›</a:t>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0F847C82-AAC4-4583-B86D-404350B69A91}" type="datetimeFigureOut">
              <a:rPr lang="en-US"/>
              <a:pPr>
                <a:defRPr/>
              </a:pPr>
              <a:t>8/5/2017</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5C94416B-FA40-42DA-B9F2-707CBF371C65}" type="slidenum">
              <a:rPr lang="en-IN"/>
              <a:pPr>
                <a:defRPr/>
              </a:pPr>
              <a:t>‹#›</a:t>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749488A4-3E12-43D2-A5C8-8C39B040B18E}" type="datetimeFigureOut">
              <a:rPr lang="en-US"/>
              <a:pPr>
                <a:defRPr/>
              </a:pPr>
              <a:t>8/5/2017</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A1EA57C6-00BB-4048-B5DE-C8278CA6E6BE}" type="slidenum">
              <a:rPr lang="en-IN"/>
              <a:pPr>
                <a:defRPr/>
              </a:pPr>
              <a:t>‹#›</a:t>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609600"/>
            <a:ext cx="7772400" cy="5486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3" name="Rectangle 6"/>
          <p:cNvSpPr>
            <a:spLocks noGrp="1" noChangeArrowheads="1"/>
          </p:cNvSpPr>
          <p:nvPr>
            <p:ph type="dt" sz="half" idx="10"/>
          </p:nvPr>
        </p:nvSpPr>
        <p:spPr/>
        <p:txBody>
          <a:bodyPr/>
          <a:lstStyle>
            <a:lvl1pPr>
              <a:defRPr/>
            </a:lvl1pPr>
          </a:lstStyle>
          <a:p>
            <a:pPr>
              <a:defRPr/>
            </a:pPr>
            <a:endParaRPr lang="en-US"/>
          </a:p>
        </p:txBody>
      </p:sp>
      <p:sp>
        <p:nvSpPr>
          <p:cNvPr id="4" name="Rectangle 7"/>
          <p:cNvSpPr>
            <a:spLocks noGrp="1" noChangeArrowheads="1"/>
          </p:cNvSpPr>
          <p:nvPr>
            <p:ph type="ftr" sz="quarter" idx="11"/>
          </p:nvPr>
        </p:nvSpPr>
        <p:spPr/>
        <p:txBody>
          <a:bodyPr/>
          <a:lstStyle>
            <a:lvl1pPr>
              <a:defRPr/>
            </a:lvl1pPr>
          </a:lstStyle>
          <a:p>
            <a:pPr>
              <a:defRPr/>
            </a:pPr>
            <a:endParaRPr lang="en-US"/>
          </a:p>
        </p:txBody>
      </p:sp>
      <p:sp>
        <p:nvSpPr>
          <p:cNvPr id="5" name="Rectangle 8"/>
          <p:cNvSpPr>
            <a:spLocks noGrp="1" noChangeArrowheads="1"/>
          </p:cNvSpPr>
          <p:nvPr>
            <p:ph type="sldNum" sz="quarter" idx="12"/>
          </p:nvPr>
        </p:nvSpPr>
        <p:spPr/>
        <p:txBody>
          <a:bodyPr/>
          <a:lstStyle>
            <a:lvl1pPr>
              <a:defRPr/>
            </a:lvl1pPr>
          </a:lstStyle>
          <a:p>
            <a:pPr>
              <a:defRPr/>
            </a:pPr>
            <a:fld id="{1C808E5C-C306-4E7A-9501-567A21AFAAC8}" type="slidenum">
              <a:rPr lang="en-US"/>
              <a:pPr>
                <a:defRPr/>
              </a:pPr>
              <a:t>‹#›</a:t>
            </a:fld>
            <a:endParaRPr lang="en-US"/>
          </a:p>
        </p:txBody>
      </p:sp>
    </p:spTree>
  </p:cSld>
  <p:clrMapOvr>
    <a:masterClrMapping/>
  </p:clrMapOvr>
  <p:transition spd="slow">
    <p:randomBar dir="vert"/>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ClipArt Placeholder 2"/>
          <p:cNvSpPr>
            <a:spLocks noGrp="1"/>
          </p:cNvSpPr>
          <p:nvPr>
            <p:ph type="clipArt" sz="half" idx="1"/>
          </p:nvPr>
        </p:nvSpPr>
        <p:spPr>
          <a:xfrm>
            <a:off x="685800" y="1981200"/>
            <a:ext cx="3810000" cy="4114800"/>
          </a:xfrm>
        </p:spPr>
        <p:txBody>
          <a:bodyPr>
            <a:normAutofit/>
          </a:bodyPr>
          <a:lstStyle/>
          <a:p>
            <a:pPr lvl="0"/>
            <a:endParaRPr lang="en-IN"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dt" sz="half" idx="10"/>
          </p:nvPr>
        </p:nvSpPr>
        <p:spPr/>
        <p:txBody>
          <a:bodyPr/>
          <a:lstStyle>
            <a:lvl1pPr>
              <a:defRPr/>
            </a:lvl1pPr>
          </a:lstStyle>
          <a:p>
            <a:pPr>
              <a:defRPr/>
            </a:pPr>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92045F20-76B4-4416-8800-CB4E1C8BA83B}" type="slidenum">
              <a:rPr lang="en-US"/>
              <a:pPr>
                <a:defRPr/>
              </a:pPr>
              <a:t>‹#›</a:t>
            </a:fld>
            <a:endParaRPr lang="en-US"/>
          </a:p>
        </p:txBody>
      </p:sp>
    </p:spTree>
  </p:cSld>
  <p:clrMapOvr>
    <a:masterClrMapping/>
  </p:clrMapOvr>
  <p:transition spd="slow">
    <p:randomBar dir="vert"/>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Content Placeholder 2"/>
          <p:cNvSpPr>
            <a:spLocks noGrp="1"/>
          </p:cNvSpPr>
          <p:nvPr>
            <p:ph sz="quarter" idx="1"/>
          </p:nvPr>
        </p:nvSpPr>
        <p:spPr>
          <a:xfrm>
            <a:off x="685800" y="19812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quarter" idx="2"/>
          </p:nvPr>
        </p:nvSpPr>
        <p:spPr>
          <a:xfrm>
            <a:off x="685800" y="4114800"/>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half" idx="3"/>
          </p:nvPr>
        </p:nvSpPr>
        <p:spPr>
          <a:xfrm>
            <a:off x="46482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Rectangle 6"/>
          <p:cNvSpPr>
            <a:spLocks noGrp="1" noChangeArrowheads="1"/>
          </p:cNvSpPr>
          <p:nvPr>
            <p:ph type="dt" sz="half" idx="10"/>
          </p:nvPr>
        </p:nvSpPr>
        <p:spPr/>
        <p:txBody>
          <a:bodyPr/>
          <a:lstStyle>
            <a:lvl1pPr>
              <a:defRPr/>
            </a:lvl1pPr>
          </a:lstStyle>
          <a:p>
            <a:pPr>
              <a:defRPr/>
            </a:pPr>
            <a:endParaRPr lang="en-US"/>
          </a:p>
        </p:txBody>
      </p:sp>
      <p:sp>
        <p:nvSpPr>
          <p:cNvPr id="7" name="Rectangle 7"/>
          <p:cNvSpPr>
            <a:spLocks noGrp="1" noChangeArrowheads="1"/>
          </p:cNvSpPr>
          <p:nvPr>
            <p:ph type="ftr" sz="quarter" idx="11"/>
          </p:nvPr>
        </p:nvSpPr>
        <p:spPr/>
        <p:txBody>
          <a:bodyPr/>
          <a:lstStyle>
            <a:lvl1pPr>
              <a:defRPr/>
            </a:lvl1pPr>
          </a:lstStyle>
          <a:p>
            <a:pPr>
              <a:defRPr/>
            </a:pPr>
            <a:endParaRPr lang="en-US"/>
          </a:p>
        </p:txBody>
      </p:sp>
      <p:sp>
        <p:nvSpPr>
          <p:cNvPr id="8" name="Rectangle 8"/>
          <p:cNvSpPr>
            <a:spLocks noGrp="1" noChangeArrowheads="1"/>
          </p:cNvSpPr>
          <p:nvPr>
            <p:ph type="sldNum" sz="quarter" idx="12"/>
          </p:nvPr>
        </p:nvSpPr>
        <p:spPr/>
        <p:txBody>
          <a:bodyPr/>
          <a:lstStyle>
            <a:lvl1pPr>
              <a:defRPr/>
            </a:lvl1pPr>
          </a:lstStyle>
          <a:p>
            <a:pPr>
              <a:defRPr/>
            </a:pPr>
            <a:fld id="{00149B7E-C748-4633-BEDC-595BEE0E7839}" type="slidenum">
              <a:rPr lang="en-US"/>
              <a:pPr>
                <a:defRPr/>
              </a:pPr>
              <a:t>‹#›</a:t>
            </a:fld>
            <a:endParaRPr lang="en-US"/>
          </a:p>
        </p:txBody>
      </p:sp>
    </p:spTree>
  </p:cSld>
  <p:clrMapOvr>
    <a:masterClrMapping/>
  </p:clrMapOvr>
  <p:transition spd="slow">
    <p:randomBar dir="vert"/>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IN"/>
          </a:p>
        </p:txBody>
      </p:sp>
      <p:sp>
        <p:nvSpPr>
          <p:cNvPr id="3" name="Content Placeholder 2"/>
          <p:cNvSpPr>
            <a:spLocks noGrp="1"/>
          </p:cNvSpPr>
          <p:nvPr>
            <p:ph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Rectangle 6"/>
          <p:cNvSpPr>
            <a:spLocks noGrp="1" noChangeArrowheads="1"/>
          </p:cNvSpPr>
          <p:nvPr>
            <p:ph type="dt" sz="half" idx="10"/>
          </p:nvPr>
        </p:nvSpPr>
        <p:spPr/>
        <p:txBody>
          <a:bodyPr/>
          <a:lstStyle>
            <a:lvl1pPr>
              <a:defRPr/>
            </a:lvl1pPr>
          </a:lstStyle>
          <a:p>
            <a:pPr>
              <a:defRPr/>
            </a:pPr>
            <a:endParaRPr lang="en-US"/>
          </a:p>
        </p:txBody>
      </p:sp>
      <p:sp>
        <p:nvSpPr>
          <p:cNvPr id="6" name="Rectangle 7"/>
          <p:cNvSpPr>
            <a:spLocks noGrp="1" noChangeArrowheads="1"/>
          </p:cNvSpPr>
          <p:nvPr>
            <p:ph type="ftr" sz="quarter" idx="11"/>
          </p:nvPr>
        </p:nvSpPr>
        <p:spPr/>
        <p:txBody>
          <a:bodyPr/>
          <a:lstStyle>
            <a:lvl1pPr>
              <a:defRPr/>
            </a:lvl1pPr>
          </a:lstStyle>
          <a:p>
            <a:pPr>
              <a:defRPr/>
            </a:pPr>
            <a:endParaRPr lang="en-US"/>
          </a:p>
        </p:txBody>
      </p:sp>
      <p:sp>
        <p:nvSpPr>
          <p:cNvPr id="7" name="Rectangle 8"/>
          <p:cNvSpPr>
            <a:spLocks noGrp="1" noChangeArrowheads="1"/>
          </p:cNvSpPr>
          <p:nvPr>
            <p:ph type="sldNum" sz="quarter" idx="12"/>
          </p:nvPr>
        </p:nvSpPr>
        <p:spPr/>
        <p:txBody>
          <a:bodyPr/>
          <a:lstStyle>
            <a:lvl1pPr>
              <a:defRPr/>
            </a:lvl1pPr>
          </a:lstStyle>
          <a:p>
            <a:pPr>
              <a:defRPr/>
            </a:pPr>
            <a:fld id="{A33EF77B-28AC-4EF3-A04C-B3CFE409BD4B}" type="slidenum">
              <a:rPr lang="en-US"/>
              <a:pPr>
                <a:defRPr/>
              </a:pPr>
              <a:t>‹#›</a:t>
            </a:fld>
            <a:endParaRPr lang="en-US"/>
          </a:p>
        </p:txBody>
      </p:sp>
    </p:spTree>
  </p:cSld>
  <p:clrMapOvr>
    <a:masterClrMapping/>
  </p:clrMapOvr>
  <p:transition spd="slow">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487D3933-525E-41E4-946D-0714E5087805}" type="datetimeFigureOut">
              <a:rPr lang="en-US"/>
              <a:pPr>
                <a:defRPr/>
              </a:pPr>
              <a:t>8/5/2017</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ED2CBF4A-2204-4758-AA39-0920F32CD773}" type="slidenum">
              <a:rPr lang="en-IN"/>
              <a:pPr>
                <a:defRPr/>
              </a:pPr>
              <a:t>‹#›</a:t>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tIns="0">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1"/>
          </p:nvPr>
        </p:nvSpPr>
        <p:spPr>
          <a:xfrm>
            <a:off x="530352" y="2704664"/>
            <a:ext cx="7772400" cy="1509712"/>
          </a:xfrm>
        </p:spPr>
        <p:txBody>
          <a:bodyPr lIns="45720" rIns="45720"/>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a:r>
              <a:rPr lang="en-US" smtClean="0"/>
              <a:t>Click to edit Master text styles</a:t>
            </a:r>
          </a:p>
        </p:txBody>
      </p:sp>
      <p:sp>
        <p:nvSpPr>
          <p:cNvPr id="4" name="Date Placeholder 9"/>
          <p:cNvSpPr>
            <a:spLocks noGrp="1"/>
          </p:cNvSpPr>
          <p:nvPr>
            <p:ph type="dt" sz="half" idx="10"/>
          </p:nvPr>
        </p:nvSpPr>
        <p:spPr/>
        <p:txBody>
          <a:bodyPr/>
          <a:lstStyle>
            <a:lvl1pPr>
              <a:defRPr/>
            </a:lvl1pPr>
          </a:lstStyle>
          <a:p>
            <a:pPr>
              <a:defRPr/>
            </a:pPr>
            <a:fld id="{D09DED78-C088-4DF6-AC0A-EB26E26C5FB1}" type="datetimeFigureOut">
              <a:rPr lang="en-US"/>
              <a:pPr>
                <a:defRPr/>
              </a:pPr>
              <a:t>8/5/2017</a:t>
            </a:fld>
            <a:endParaRPr lang="en-IN"/>
          </a:p>
        </p:txBody>
      </p:sp>
      <p:sp>
        <p:nvSpPr>
          <p:cNvPr id="5" name="Footer Placeholder 21"/>
          <p:cNvSpPr>
            <a:spLocks noGrp="1"/>
          </p:cNvSpPr>
          <p:nvPr>
            <p:ph type="ftr" sz="quarter" idx="11"/>
          </p:nvPr>
        </p:nvSpPr>
        <p:spPr/>
        <p:txBody>
          <a:bodyPr/>
          <a:lstStyle>
            <a:lvl1pPr>
              <a:defRPr/>
            </a:lvl1pPr>
          </a:lstStyle>
          <a:p>
            <a:pPr>
              <a:defRPr/>
            </a:pPr>
            <a:endParaRPr lang="en-IN"/>
          </a:p>
        </p:txBody>
      </p:sp>
      <p:sp>
        <p:nvSpPr>
          <p:cNvPr id="6" name="Slide Number Placeholder 17"/>
          <p:cNvSpPr>
            <a:spLocks noGrp="1"/>
          </p:cNvSpPr>
          <p:nvPr>
            <p:ph type="sldNum" sz="quarter" idx="12"/>
          </p:nvPr>
        </p:nvSpPr>
        <p:spPr/>
        <p:txBody>
          <a:bodyPr/>
          <a:lstStyle>
            <a:lvl1pPr>
              <a:defRPr/>
            </a:lvl1pPr>
          </a:lstStyle>
          <a:p>
            <a:pPr>
              <a:defRPr/>
            </a:pPr>
            <a:fld id="{6149E2D0-8011-4162-8711-F8A7FFBE6C08}" type="slidenum">
              <a:rPr lang="en-IN"/>
              <a:pPr>
                <a:defRPr/>
              </a:pPr>
              <a:t>‹#›</a:t>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47F22269-B72B-4EC0-AB95-2C6AA61677BC}" type="datetimeFigureOut">
              <a:rPr lang="en-US"/>
              <a:pPr>
                <a:defRPr/>
              </a:pPr>
              <a:t>8/5/2017</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81556021-4D0F-4FF0-BD61-E3DFCD2B592D}" type="slidenum">
              <a:rPr lang="en-IN"/>
              <a:pPr>
                <a:defRPr/>
              </a:pPr>
              <a:t>‹#›</a:t>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a:r>
              <a:rPr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9"/>
          <p:cNvSpPr>
            <a:spLocks noGrp="1"/>
          </p:cNvSpPr>
          <p:nvPr>
            <p:ph type="dt" sz="half" idx="10"/>
          </p:nvPr>
        </p:nvSpPr>
        <p:spPr/>
        <p:txBody>
          <a:bodyPr/>
          <a:lstStyle>
            <a:lvl1pPr>
              <a:defRPr/>
            </a:lvl1pPr>
          </a:lstStyle>
          <a:p>
            <a:pPr>
              <a:defRPr/>
            </a:pPr>
            <a:fld id="{3FDC200D-A56F-42ED-9D97-7556C80B3E69}" type="datetimeFigureOut">
              <a:rPr lang="en-US"/>
              <a:pPr>
                <a:defRPr/>
              </a:pPr>
              <a:t>8/5/2017</a:t>
            </a:fld>
            <a:endParaRPr lang="en-IN"/>
          </a:p>
        </p:txBody>
      </p:sp>
      <p:sp>
        <p:nvSpPr>
          <p:cNvPr id="8" name="Footer Placeholder 21"/>
          <p:cNvSpPr>
            <a:spLocks noGrp="1"/>
          </p:cNvSpPr>
          <p:nvPr>
            <p:ph type="ftr" sz="quarter" idx="11"/>
          </p:nvPr>
        </p:nvSpPr>
        <p:spPr/>
        <p:txBody>
          <a:bodyPr/>
          <a:lstStyle>
            <a:lvl1pPr>
              <a:defRPr/>
            </a:lvl1pPr>
          </a:lstStyle>
          <a:p>
            <a:pPr>
              <a:defRPr/>
            </a:pPr>
            <a:endParaRPr lang="en-IN"/>
          </a:p>
        </p:txBody>
      </p:sp>
      <p:sp>
        <p:nvSpPr>
          <p:cNvPr id="9" name="Slide Number Placeholder 17"/>
          <p:cNvSpPr>
            <a:spLocks noGrp="1"/>
          </p:cNvSpPr>
          <p:nvPr>
            <p:ph type="sldNum" sz="quarter" idx="12"/>
          </p:nvPr>
        </p:nvSpPr>
        <p:spPr/>
        <p:txBody>
          <a:bodyPr/>
          <a:lstStyle>
            <a:lvl1pPr>
              <a:defRPr/>
            </a:lvl1pPr>
          </a:lstStyle>
          <a:p>
            <a:pPr>
              <a:defRPr/>
            </a:pPr>
            <a:fld id="{279D53FA-7D08-4A88-9F71-0A84B2893529}" type="slidenum">
              <a:rPr lang="en-IN"/>
              <a:pPr>
                <a:defRPr/>
              </a:pPr>
              <a:t>‹#›</a:t>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Date Placeholder 9"/>
          <p:cNvSpPr>
            <a:spLocks noGrp="1"/>
          </p:cNvSpPr>
          <p:nvPr>
            <p:ph type="dt" sz="half" idx="10"/>
          </p:nvPr>
        </p:nvSpPr>
        <p:spPr/>
        <p:txBody>
          <a:bodyPr/>
          <a:lstStyle>
            <a:lvl1pPr>
              <a:defRPr/>
            </a:lvl1pPr>
          </a:lstStyle>
          <a:p>
            <a:pPr>
              <a:defRPr/>
            </a:pPr>
            <a:fld id="{4330C1BC-16C3-4E81-8DB2-D2DCDB9300C6}" type="datetimeFigureOut">
              <a:rPr lang="en-US"/>
              <a:pPr>
                <a:defRPr/>
              </a:pPr>
              <a:t>8/5/2017</a:t>
            </a:fld>
            <a:endParaRPr lang="en-IN"/>
          </a:p>
        </p:txBody>
      </p:sp>
      <p:sp>
        <p:nvSpPr>
          <p:cNvPr id="4" name="Footer Placeholder 21"/>
          <p:cNvSpPr>
            <a:spLocks noGrp="1"/>
          </p:cNvSpPr>
          <p:nvPr>
            <p:ph type="ftr" sz="quarter" idx="11"/>
          </p:nvPr>
        </p:nvSpPr>
        <p:spPr/>
        <p:txBody>
          <a:bodyPr/>
          <a:lstStyle>
            <a:lvl1pPr>
              <a:defRPr/>
            </a:lvl1pPr>
          </a:lstStyle>
          <a:p>
            <a:pPr>
              <a:defRPr/>
            </a:pPr>
            <a:endParaRPr lang="en-IN"/>
          </a:p>
        </p:txBody>
      </p:sp>
      <p:sp>
        <p:nvSpPr>
          <p:cNvPr id="5" name="Slide Number Placeholder 17"/>
          <p:cNvSpPr>
            <a:spLocks noGrp="1"/>
          </p:cNvSpPr>
          <p:nvPr>
            <p:ph type="sldNum" sz="quarter" idx="12"/>
          </p:nvPr>
        </p:nvSpPr>
        <p:spPr/>
        <p:txBody>
          <a:bodyPr/>
          <a:lstStyle>
            <a:lvl1pPr>
              <a:defRPr/>
            </a:lvl1pPr>
          </a:lstStyle>
          <a:p>
            <a:pPr>
              <a:defRPr/>
            </a:pPr>
            <a:fld id="{34823ACB-57F1-4BBC-BC38-6F9D4F58C13E}" type="slidenum">
              <a:rPr lang="en-IN"/>
              <a:pPr>
                <a:defRPr/>
              </a:pPr>
              <a:t>‹#›</a:t>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p:txBody>
          <a:bodyPr/>
          <a:lstStyle>
            <a:lvl1pPr>
              <a:defRPr/>
            </a:lvl1pPr>
          </a:lstStyle>
          <a:p>
            <a:pPr>
              <a:defRPr/>
            </a:pPr>
            <a:fld id="{3BE77164-D8FB-4D39-8D5D-2831C6B5A196}" type="datetimeFigureOut">
              <a:rPr lang="en-US"/>
              <a:pPr>
                <a:defRPr/>
              </a:pPr>
              <a:t>8/5/2017</a:t>
            </a:fld>
            <a:endParaRPr lang="en-IN"/>
          </a:p>
        </p:txBody>
      </p:sp>
      <p:sp>
        <p:nvSpPr>
          <p:cNvPr id="3" name="Footer Placeholder 21"/>
          <p:cNvSpPr>
            <a:spLocks noGrp="1"/>
          </p:cNvSpPr>
          <p:nvPr>
            <p:ph type="ftr" sz="quarter" idx="11"/>
          </p:nvPr>
        </p:nvSpPr>
        <p:spPr/>
        <p:txBody>
          <a:bodyPr/>
          <a:lstStyle>
            <a:lvl1pPr>
              <a:defRPr/>
            </a:lvl1pPr>
          </a:lstStyle>
          <a:p>
            <a:pPr>
              <a:defRPr/>
            </a:pPr>
            <a:endParaRPr lang="en-IN"/>
          </a:p>
        </p:txBody>
      </p:sp>
      <p:sp>
        <p:nvSpPr>
          <p:cNvPr id="4" name="Slide Number Placeholder 17"/>
          <p:cNvSpPr>
            <a:spLocks noGrp="1"/>
          </p:cNvSpPr>
          <p:nvPr>
            <p:ph type="sldNum" sz="quarter" idx="12"/>
          </p:nvPr>
        </p:nvSpPr>
        <p:spPr/>
        <p:txBody>
          <a:bodyPr/>
          <a:lstStyle>
            <a:lvl1pPr>
              <a:defRPr/>
            </a:lvl1pPr>
          </a:lstStyle>
          <a:p>
            <a:pPr>
              <a:defRPr/>
            </a:pPr>
            <a:fld id="{AA4F81CB-B4B5-4751-88EA-3D01DD1A903B}" type="slidenum">
              <a:rPr lang="en-IN"/>
              <a:pPr>
                <a:defRPr/>
              </a:pPr>
              <a:t>‹#›</a:t>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a:noAutofit/>
          </a:bodyPr>
          <a:lstStyle>
            <a:lvl1pPr algn="l" rtl="0">
              <a:spcBef>
                <a:spcPct val="0"/>
              </a:spcBef>
              <a:buNone/>
              <a:defRPr sz="2600" b="0">
                <a:ln>
                  <a:noFill/>
                </a:ln>
                <a:solidFill>
                  <a:schemeClr val="tx2"/>
                </a:solidFill>
                <a:effectLst/>
                <a:latin typeface="+mj-lt"/>
                <a:ea typeface="+mj-ea"/>
                <a:cs typeface="+mj-cs"/>
              </a:defRPr>
            </a:lvl1pPr>
          </a:lstStyle>
          <a:p>
            <a:r>
              <a:rPr lang="en-US" smtClean="0"/>
              <a:t>Click to edit Master title style</a:t>
            </a:r>
            <a:endParaRPr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a:r>
              <a:rPr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9"/>
          <p:cNvSpPr>
            <a:spLocks noGrp="1"/>
          </p:cNvSpPr>
          <p:nvPr>
            <p:ph type="dt" sz="half" idx="10"/>
          </p:nvPr>
        </p:nvSpPr>
        <p:spPr/>
        <p:txBody>
          <a:bodyPr/>
          <a:lstStyle>
            <a:lvl1pPr>
              <a:defRPr/>
            </a:lvl1pPr>
          </a:lstStyle>
          <a:p>
            <a:pPr>
              <a:defRPr/>
            </a:pPr>
            <a:fld id="{A97A8B22-70BC-4728-AA3B-FD506F0200AC}" type="datetimeFigureOut">
              <a:rPr lang="en-US"/>
              <a:pPr>
                <a:defRPr/>
              </a:pPr>
              <a:t>8/5/2017</a:t>
            </a:fld>
            <a:endParaRPr lang="en-IN"/>
          </a:p>
        </p:txBody>
      </p:sp>
      <p:sp>
        <p:nvSpPr>
          <p:cNvPr id="6" name="Footer Placeholder 21"/>
          <p:cNvSpPr>
            <a:spLocks noGrp="1"/>
          </p:cNvSpPr>
          <p:nvPr>
            <p:ph type="ftr" sz="quarter" idx="11"/>
          </p:nvPr>
        </p:nvSpPr>
        <p:spPr/>
        <p:txBody>
          <a:bodyPr/>
          <a:lstStyle>
            <a:lvl1pPr>
              <a:defRPr/>
            </a:lvl1pPr>
          </a:lstStyle>
          <a:p>
            <a:pPr>
              <a:defRPr/>
            </a:pPr>
            <a:endParaRPr lang="en-IN"/>
          </a:p>
        </p:txBody>
      </p:sp>
      <p:sp>
        <p:nvSpPr>
          <p:cNvPr id="7" name="Slide Number Placeholder 17"/>
          <p:cNvSpPr>
            <a:spLocks noGrp="1"/>
          </p:cNvSpPr>
          <p:nvPr>
            <p:ph type="sldNum" sz="quarter" idx="12"/>
          </p:nvPr>
        </p:nvSpPr>
        <p:spPr/>
        <p:txBody>
          <a:bodyPr/>
          <a:lstStyle>
            <a:lvl1pPr>
              <a:defRPr/>
            </a:lvl1pPr>
          </a:lstStyle>
          <a:p>
            <a:pPr>
              <a:defRPr/>
            </a:pPr>
            <a:fld id="{2E996F12-E004-40EA-BE33-03200C3EA835}" type="slidenum">
              <a:rPr lang="en-IN"/>
              <a:pPr>
                <a:defRPr/>
              </a:pPr>
              <a:t>‹#›</a:t>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5" name="Snip and Round Single Corner Rectangle 4"/>
          <p:cNvSpPr/>
          <p:nvPr/>
        </p:nvSpPr>
        <p:spPr>
          <a:xfrm rot="420000" flipV="1">
            <a:off x="3165475" y="1108075"/>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6" name="Right Triangle 5"/>
          <p:cNvSpPr/>
          <p:nvPr/>
        </p:nvSpPr>
        <p:spPr>
          <a:xfrm rot="420000" flipV="1">
            <a:off x="8004175" y="5359400"/>
            <a:ext cx="155575" cy="155575"/>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p>
        </p:txBody>
      </p:sp>
      <p:sp>
        <p:nvSpPr>
          <p:cNvPr id="7" name="Freeform 6"/>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Freeform 7"/>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2" name="Title 1"/>
          <p:cNvSpPr>
            <a:spLocks noGrp="1"/>
          </p:cNvSpPr>
          <p:nvPr>
            <p:ph type="title"/>
          </p:nvPr>
        </p:nvSpPr>
        <p:spPr>
          <a:xfrm>
            <a:off x="609600" y="1176996"/>
            <a:ext cx="2212848" cy="1582621"/>
          </a:xfrm>
        </p:spPr>
        <p:txBody>
          <a:bodyPr lIns="45720" rIns="45720" bIns="45720"/>
          <a:lstStyle>
            <a:lvl1pPr algn="l">
              <a:buNone/>
              <a:defRPr sz="2000" b="1">
                <a:solidFill>
                  <a:schemeClr val="tx2"/>
                </a:solidFill>
              </a:defRPr>
            </a:lvl1pPr>
          </a:lstStyle>
          <a:p>
            <a:r>
              <a:rPr lang="en-US" smtClean="0"/>
              <a:t>Click to edit Master title style</a:t>
            </a:r>
            <a:endParaRPr lang="en-US"/>
          </a:p>
        </p:txBody>
      </p:sp>
      <p:sp>
        <p:nvSpPr>
          <p:cNvPr id="4" name="Text Placeholder 3"/>
          <p:cNvSpPr>
            <a:spLocks noGrp="1"/>
          </p:cNvSpPr>
          <p:nvPr>
            <p:ph type="body" sz="half" idx="2"/>
          </p:nvPr>
        </p:nvSpPr>
        <p:spPr>
          <a:xfrm>
            <a:off x="609600" y="2828785"/>
            <a:ext cx="2209800" cy="2179320"/>
          </a:xfrm>
        </p:spPr>
        <p:txBody>
          <a:bodyPr lIns="64008" rIns="45720"/>
          <a:lstStyle>
            <a:lvl1pPr marL="0" indent="0" algn="l">
              <a:spcBef>
                <a:spcPts val="250"/>
              </a:spcBef>
              <a:buFontTx/>
              <a:buNone/>
              <a:defRPr sz="1300"/>
            </a:lvl1pPr>
            <a:lvl2pPr>
              <a:defRPr sz="1200"/>
            </a:lvl2pPr>
            <a:lvl3pPr>
              <a:defRPr sz="1000"/>
            </a:lvl3pPr>
            <a:lvl4pPr>
              <a:defRPr sz="900"/>
            </a:lvl4pPr>
            <a:lvl5pPr>
              <a:defRPr sz="900"/>
            </a:lvl5pPr>
          </a:lstStyle>
          <a:p>
            <a:pPr lvl="0"/>
            <a:r>
              <a:rPr lang="en-US" smtClean="0"/>
              <a:t>Click to edit Master text styles</a:t>
            </a: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normAutofit/>
          </a:bodyPr>
          <a:lstStyle>
            <a:lvl1pPr marL="0" indent="0">
              <a:buNone/>
              <a:defRPr sz="3200"/>
            </a:lvl1pPr>
          </a:lstStyle>
          <a:p>
            <a:pPr lvl="0"/>
            <a:r>
              <a:rPr lang="en-US" noProof="0" smtClean="0"/>
              <a:t>Click icon to add picture</a:t>
            </a:r>
            <a:endParaRPr lang="en-US" noProof="0" dirty="0"/>
          </a:p>
        </p:txBody>
      </p:sp>
      <p:sp>
        <p:nvSpPr>
          <p:cNvPr id="9" name="Date Placeholder 4"/>
          <p:cNvSpPr>
            <a:spLocks noGrp="1"/>
          </p:cNvSpPr>
          <p:nvPr>
            <p:ph type="dt" sz="half" idx="10"/>
          </p:nvPr>
        </p:nvSpPr>
        <p:spPr/>
        <p:txBody>
          <a:bodyPr/>
          <a:lstStyle>
            <a:lvl1pPr>
              <a:defRPr/>
            </a:lvl1pPr>
          </a:lstStyle>
          <a:p>
            <a:pPr>
              <a:defRPr/>
            </a:pPr>
            <a:fld id="{BD6B8BE7-D0B7-4F7C-85D4-BBC55D5BA22C}" type="datetimeFigureOut">
              <a:rPr lang="en-US"/>
              <a:pPr>
                <a:defRPr/>
              </a:pPr>
              <a:t>8/5/2017</a:t>
            </a:fld>
            <a:endParaRPr lang="en-IN"/>
          </a:p>
        </p:txBody>
      </p:sp>
      <p:sp>
        <p:nvSpPr>
          <p:cNvPr id="10" name="Footer Placeholder 5"/>
          <p:cNvSpPr>
            <a:spLocks noGrp="1"/>
          </p:cNvSpPr>
          <p:nvPr>
            <p:ph type="ftr" sz="quarter" idx="11"/>
          </p:nvPr>
        </p:nvSpPr>
        <p:spPr/>
        <p:txBody>
          <a:bodyPr/>
          <a:lstStyle>
            <a:lvl1pPr>
              <a:defRPr/>
            </a:lvl1pPr>
          </a:lstStyle>
          <a:p>
            <a:pPr>
              <a:defRPr/>
            </a:pPr>
            <a:endParaRPr lang="en-IN"/>
          </a:p>
        </p:txBody>
      </p:sp>
      <p:sp>
        <p:nvSpPr>
          <p:cNvPr id="11" name="Slide Number Placeholder 6"/>
          <p:cNvSpPr>
            <a:spLocks noGrp="1"/>
          </p:cNvSpPr>
          <p:nvPr>
            <p:ph type="sldNum" sz="quarter" idx="12"/>
          </p:nvPr>
        </p:nvSpPr>
        <p:spPr>
          <a:xfrm>
            <a:off x="8077200" y="6356350"/>
            <a:ext cx="609600" cy="365125"/>
          </a:xfrm>
        </p:spPr>
        <p:txBody>
          <a:bodyPr/>
          <a:lstStyle>
            <a:lvl1pPr>
              <a:defRPr/>
            </a:lvl1pPr>
          </a:lstStyle>
          <a:p>
            <a:pPr>
              <a:defRPr/>
            </a:pPr>
            <a:fld id="{9FC29E76-7CFF-4546-A656-8DA294D01625}" type="slidenum">
              <a:rPr lang="en-IN"/>
              <a:pPr>
                <a:defRPr/>
              </a:pPr>
              <a:t>‹#›</a:t>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938"/>
            <a:ext cx="9163050" cy="1041401"/>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8" name="Freeform 7"/>
          <p:cNvSpPr>
            <a:spLocks/>
          </p:cNvSpPr>
          <p:nvPr/>
        </p:nvSpPr>
        <p:spPr bwMode="auto">
          <a:xfrm>
            <a:off x="4381500" y="-7938"/>
            <a:ext cx="4762500" cy="638176"/>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7412" name="Title Placeholder 8"/>
          <p:cNvSpPr>
            <a:spLocks noGrp="1"/>
          </p:cNvSpPr>
          <p:nvPr>
            <p:ph type="title"/>
          </p:nvPr>
        </p:nvSpPr>
        <p:spPr bwMode="auto">
          <a:xfrm>
            <a:off x="457200" y="704850"/>
            <a:ext cx="8229600" cy="1143000"/>
          </a:xfrm>
          <a:prstGeom prst="rect">
            <a:avLst/>
          </a:prstGeom>
          <a:noFill/>
          <a:ln w="9525">
            <a:noFill/>
            <a:miter lim="800000"/>
            <a:headEnd/>
            <a:tailEnd/>
          </a:ln>
        </p:spPr>
        <p:txBody>
          <a:bodyPr vert="horz" wrap="square" lIns="0" tIns="45720" rIns="0" bIns="0" numCol="1" anchor="b" anchorCtr="0" compatLnSpc="1">
            <a:prstTxWarp prst="textNoShape">
              <a:avLst/>
            </a:prstTxWarp>
          </a:bodyPr>
          <a:lstStyle/>
          <a:p>
            <a:pPr lvl="0"/>
            <a:r>
              <a:rPr lang="en-US" smtClean="0"/>
              <a:t>Click to edit Master title style</a:t>
            </a:r>
          </a:p>
        </p:txBody>
      </p:sp>
      <p:sp>
        <p:nvSpPr>
          <p:cNvPr id="17413" name="Text Placeholder 29"/>
          <p:cNvSpPr>
            <a:spLocks noGrp="1"/>
          </p:cNvSpPr>
          <p:nvPr>
            <p:ph type="body" idx="1"/>
          </p:nvPr>
        </p:nvSpPr>
        <p:spPr bwMode="auto">
          <a:xfrm>
            <a:off x="457200" y="1935163"/>
            <a:ext cx="8229600" cy="43894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5AD228E2-24DF-480A-834C-9014E7C3EB38}" type="datetimeFigureOut">
              <a:rPr lang="en-US"/>
              <a:pPr>
                <a:defRPr/>
              </a:pPr>
              <a:t>8/5/2017</a:t>
            </a:fld>
            <a:endParaRPr lang="en-IN"/>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endParaRPr lang="en-IN"/>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fontAlgn="auto" latinLnBrk="0" hangingPunct="1">
              <a:spcBef>
                <a:spcPts val="0"/>
              </a:spcBef>
              <a:spcAft>
                <a:spcPts val="0"/>
              </a:spcAft>
              <a:defRPr kumimoji="0" sz="1200">
                <a:solidFill>
                  <a:schemeClr val="tx2">
                    <a:shade val="90000"/>
                  </a:schemeClr>
                </a:solidFill>
                <a:latin typeface="+mn-lt"/>
                <a:cs typeface="+mn-cs"/>
              </a:defRPr>
            </a:lvl1pPr>
          </a:lstStyle>
          <a:p>
            <a:pPr>
              <a:defRPr/>
            </a:pPr>
            <a:fld id="{2DD2ABBD-3346-481B-A5B8-3807898FD0DE}" type="slidenum">
              <a:rPr lang="en-IN"/>
              <a:pPr>
                <a:defRPr/>
              </a:pPr>
              <a:t>‹#›</a:t>
            </a:fld>
            <a:endParaRPr lang="en-IN"/>
          </a:p>
        </p:txBody>
      </p:sp>
      <p:grpSp>
        <p:nvGrpSpPr>
          <p:cNvPr id="17417" name="Group 1"/>
          <p:cNvGrpSpPr>
            <a:grpSpLocks/>
          </p:cNvGrpSpPr>
          <p:nvPr/>
        </p:nvGrpSpPr>
        <p:grpSpPr bwMode="auto">
          <a:xfrm>
            <a:off x="-19050" y="203200"/>
            <a:ext cx="9180513" cy="647700"/>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a:lstStyle/>
            <a:p>
              <a:pPr fontAlgn="auto">
                <a:spcBef>
                  <a:spcPts val="0"/>
                </a:spcBef>
                <a:spcAft>
                  <a:spcPts val="0"/>
                </a:spcAft>
                <a:defRPr/>
              </a:pPr>
              <a:endParaRPr lang="en-US">
                <a:latin typeface="+mn-lt"/>
                <a:cs typeface="+mn-cs"/>
              </a:endParaRPr>
            </a:p>
          </p:txBody>
        </p:sp>
      </p:grpSp>
    </p:spTree>
  </p:cSld>
  <p:clrMap bg1="dk1" tx1="lt1" bg2="dk2" tx2="lt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9" r:id="rId9"/>
    <p:sldLayoutId id="2147483797" r:id="rId10"/>
    <p:sldLayoutId id="2147483798" r:id="rId11"/>
    <p:sldLayoutId id="2147483800" r:id="rId12"/>
    <p:sldLayoutId id="2147483801" r:id="rId13"/>
    <p:sldLayoutId id="2147483802" r:id="rId14"/>
    <p:sldLayoutId id="2147483803" r:id="rId15"/>
  </p:sldLayoutIdLst>
  <p:txStyles>
    <p:titleStyle>
      <a:lvl1pPr algn="l" rtl="0" eaLnBrk="0" fontAlgn="base" hangingPunct="0">
        <a:spcBef>
          <a:spcPct val="0"/>
        </a:spcBef>
        <a:spcAft>
          <a:spcPct val="0"/>
        </a:spcAft>
        <a:defRPr sz="5000" kern="1200">
          <a:solidFill>
            <a:schemeClr val="tx2"/>
          </a:solidFill>
          <a:latin typeface="+mj-lt"/>
          <a:ea typeface="+mj-ea"/>
          <a:cs typeface="+mj-cs"/>
        </a:defRPr>
      </a:lvl1pPr>
      <a:lvl2pPr algn="l" rtl="0" eaLnBrk="0" fontAlgn="base" hangingPunct="0">
        <a:spcBef>
          <a:spcPct val="0"/>
        </a:spcBef>
        <a:spcAft>
          <a:spcPct val="0"/>
        </a:spcAft>
        <a:defRPr sz="5000">
          <a:solidFill>
            <a:schemeClr val="tx2"/>
          </a:solidFill>
          <a:latin typeface="Calibri" pitchFamily="34" charset="0"/>
        </a:defRPr>
      </a:lvl2pPr>
      <a:lvl3pPr algn="l" rtl="0" eaLnBrk="0" fontAlgn="base" hangingPunct="0">
        <a:spcBef>
          <a:spcPct val="0"/>
        </a:spcBef>
        <a:spcAft>
          <a:spcPct val="0"/>
        </a:spcAft>
        <a:defRPr sz="5000">
          <a:solidFill>
            <a:schemeClr val="tx2"/>
          </a:solidFill>
          <a:latin typeface="Calibri" pitchFamily="34" charset="0"/>
        </a:defRPr>
      </a:lvl3pPr>
      <a:lvl4pPr algn="l" rtl="0" eaLnBrk="0" fontAlgn="base" hangingPunct="0">
        <a:spcBef>
          <a:spcPct val="0"/>
        </a:spcBef>
        <a:spcAft>
          <a:spcPct val="0"/>
        </a:spcAft>
        <a:defRPr sz="5000">
          <a:solidFill>
            <a:schemeClr val="tx2"/>
          </a:solidFill>
          <a:latin typeface="Calibri" pitchFamily="34" charset="0"/>
        </a:defRPr>
      </a:lvl4pPr>
      <a:lvl5pPr algn="l" rtl="0" eaLnBrk="0" fontAlgn="base" hangingPunct="0">
        <a:spcBef>
          <a:spcPct val="0"/>
        </a:spcBef>
        <a:spcAft>
          <a:spcPct val="0"/>
        </a:spcAft>
        <a:defRPr sz="5000">
          <a:solidFill>
            <a:schemeClr val="tx2"/>
          </a:solidFill>
          <a:latin typeface="Calibri" pitchFamily="34" charset="0"/>
        </a:defRPr>
      </a:lvl5pPr>
      <a:lvl6pPr marL="457200" algn="l" rtl="0" fontAlgn="base">
        <a:spcBef>
          <a:spcPct val="0"/>
        </a:spcBef>
        <a:spcAft>
          <a:spcPct val="0"/>
        </a:spcAft>
        <a:defRPr sz="5000">
          <a:solidFill>
            <a:schemeClr val="tx2"/>
          </a:solidFill>
          <a:latin typeface="Calibri" pitchFamily="34" charset="0"/>
        </a:defRPr>
      </a:lvl6pPr>
      <a:lvl7pPr marL="914400" algn="l" rtl="0" fontAlgn="base">
        <a:spcBef>
          <a:spcPct val="0"/>
        </a:spcBef>
        <a:spcAft>
          <a:spcPct val="0"/>
        </a:spcAft>
        <a:defRPr sz="5000">
          <a:solidFill>
            <a:schemeClr val="tx2"/>
          </a:solidFill>
          <a:latin typeface="Calibri" pitchFamily="34" charset="0"/>
        </a:defRPr>
      </a:lvl7pPr>
      <a:lvl8pPr marL="1371600" algn="l" rtl="0" fontAlgn="base">
        <a:spcBef>
          <a:spcPct val="0"/>
        </a:spcBef>
        <a:spcAft>
          <a:spcPct val="0"/>
        </a:spcAft>
        <a:defRPr sz="5000">
          <a:solidFill>
            <a:schemeClr val="tx2"/>
          </a:solidFill>
          <a:latin typeface="Calibri" pitchFamily="34" charset="0"/>
        </a:defRPr>
      </a:lvl8pPr>
      <a:lvl9pPr marL="1828800" algn="l" rtl="0" fontAlgn="base">
        <a:spcBef>
          <a:spcPct val="0"/>
        </a:spcBef>
        <a:spcAft>
          <a:spcPct val="0"/>
        </a:spcAft>
        <a:defRPr sz="5000">
          <a:solidFill>
            <a:schemeClr val="tx2"/>
          </a:solidFill>
          <a:latin typeface="Calibri" pitchFamily="34" charset="0"/>
        </a:defRPr>
      </a:lvl9pPr>
    </p:titleStyle>
    <p:bodyStyle>
      <a:lvl1pPr marL="273050" indent="-273050" algn="l" rtl="0" eaLnBrk="0" fontAlgn="base" hangingPunct="0">
        <a:spcBef>
          <a:spcPct val="20000"/>
        </a:spcBef>
        <a:spcAft>
          <a:spcPct val="0"/>
        </a:spcAft>
        <a:buClr>
          <a:srgbClr val="9C007F"/>
        </a:buClr>
        <a:buSzPct val="95000"/>
        <a:buFont typeface="Wingdings 2" pitchFamily="18" charset="2"/>
        <a:buChar char=""/>
        <a:defRPr sz="2600" kern="1200">
          <a:solidFill>
            <a:schemeClr val="tx1"/>
          </a:solidFill>
          <a:latin typeface="+mn-lt"/>
          <a:ea typeface="+mn-ea"/>
          <a:cs typeface="+mn-cs"/>
        </a:defRPr>
      </a:lvl1pPr>
      <a:lvl2pPr marL="639763" indent="-246063" algn="l" rtl="0" eaLnBrk="0" fontAlgn="base" hangingPunct="0">
        <a:spcBef>
          <a:spcPct val="20000"/>
        </a:spcBef>
        <a:spcAft>
          <a:spcPct val="0"/>
        </a:spcAft>
        <a:buClr>
          <a:schemeClr val="accent1"/>
        </a:buClr>
        <a:buSzPct val="85000"/>
        <a:buFont typeface="Wingdings 2" pitchFamily="18" charset="2"/>
        <a:buChar char=""/>
        <a:defRPr sz="2400" kern="1200">
          <a:solidFill>
            <a:schemeClr val="tx1"/>
          </a:solidFill>
          <a:latin typeface="+mn-lt"/>
          <a:ea typeface="+mn-ea"/>
          <a:cs typeface="+mn-cs"/>
        </a:defRPr>
      </a:lvl2pPr>
      <a:lvl3pPr marL="914400" indent="-246063" algn="l" rtl="0" eaLnBrk="0" fontAlgn="base" hangingPunct="0">
        <a:spcBef>
          <a:spcPct val="20000"/>
        </a:spcBef>
        <a:spcAft>
          <a:spcPct val="0"/>
        </a:spcAft>
        <a:buClr>
          <a:schemeClr val="accent2"/>
        </a:buClr>
        <a:buSzPct val="70000"/>
        <a:buFont typeface="Wingdings 2" pitchFamily="18" charset="2"/>
        <a:buChar char=""/>
        <a:defRPr sz="2100" kern="1200">
          <a:solidFill>
            <a:schemeClr val="tx1"/>
          </a:solidFill>
          <a:latin typeface="+mn-lt"/>
          <a:ea typeface="+mn-ea"/>
          <a:cs typeface="+mn-cs"/>
        </a:defRPr>
      </a:lvl3pPr>
      <a:lvl4pPr marL="1187450" indent="-209550" algn="l" rtl="0" eaLnBrk="0" fontAlgn="base" hangingPunct="0">
        <a:spcBef>
          <a:spcPct val="20000"/>
        </a:spcBef>
        <a:spcAft>
          <a:spcPct val="0"/>
        </a:spcAft>
        <a:buClr>
          <a:srgbClr val="9C007F"/>
        </a:buClr>
        <a:buSzPct val="65000"/>
        <a:buFont typeface="Wingdings 2" pitchFamily="18" charset="2"/>
        <a:buChar char=""/>
        <a:defRPr sz="2000" kern="1200">
          <a:solidFill>
            <a:schemeClr val="tx1"/>
          </a:solidFill>
          <a:latin typeface="+mn-lt"/>
          <a:ea typeface="+mn-ea"/>
          <a:cs typeface="+mn-cs"/>
        </a:defRPr>
      </a:lvl4pPr>
      <a:lvl5pPr marL="1462088" indent="-209550" algn="l" rtl="0" eaLnBrk="0" fontAlgn="base" hangingPunct="0">
        <a:spcBef>
          <a:spcPct val="20000"/>
        </a:spcBef>
        <a:spcAft>
          <a:spcPct val="0"/>
        </a:spcAft>
        <a:buClr>
          <a:srgbClr val="68007F"/>
        </a:buClr>
        <a:buSzPct val="65000"/>
        <a:buFont typeface="Wingdings 2" pitchFamily="18" charset="2"/>
        <a:buChar char=""/>
        <a:defRPr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11.emf"/><Relationship Id="rId5" Type="http://schemas.openxmlformats.org/officeDocument/2006/relationships/oleObject" Target="../embeddings/Microsoft_Excel_97-2003_Worksheet3.xls"/><Relationship Id="rId4" Type="http://schemas.openxmlformats.org/officeDocument/2006/relationships/oleObject" Target="../embeddings/oleObject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12.emf"/><Relationship Id="rId5" Type="http://schemas.openxmlformats.org/officeDocument/2006/relationships/oleObject" Target="../embeddings/Microsoft_Excel_97-2003_Worksheet4.xls"/><Relationship Id="rId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17.wmf"/><Relationship Id="rId4" Type="http://schemas.openxmlformats.org/officeDocument/2006/relationships/oleObject" Target="../embeddings/oleObject7.bin"/></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1.emf"/></Relationships>
</file>

<file path=ppt/slides/_rels/slide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4.emf"/></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2.emf"/><Relationship Id="rId4" Type="http://schemas.openxmlformats.org/officeDocument/2006/relationships/oleObject" Target="../embeddings/oleObject8.bin"/></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video" Target="file:///E:\Documents%20Active\Acad%20active\COURSES\ppt\FSW.avi" TargetMode="External"/><Relationship Id="rId4"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xml"/><Relationship Id="rId1" Type="http://schemas.openxmlformats.org/officeDocument/2006/relationships/vmlDrawing" Target="../drawings/vmlDrawing9.vml"/><Relationship Id="rId5" Type="http://schemas.openxmlformats.org/officeDocument/2006/relationships/image" Target="../media/image37.png"/><Relationship Id="rId4" Type="http://schemas.openxmlformats.org/officeDocument/2006/relationships/oleObject" Target="../embeddings/oleObject9.bin"/></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png"/><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jpeg"/><Relationship Id="rId5" Type="http://schemas.openxmlformats.org/officeDocument/2006/relationships/image" Target="../media/image6.w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5.xml"/><Relationship Id="rId1" Type="http://schemas.openxmlformats.org/officeDocument/2006/relationships/vmlDrawing" Target="../drawings/vmlDrawing10.vml"/><Relationship Id="rId6" Type="http://schemas.openxmlformats.org/officeDocument/2006/relationships/image" Target="../media/image38.wmf"/><Relationship Id="rId5" Type="http://schemas.openxmlformats.org/officeDocument/2006/relationships/oleObject" Target="../embeddings/Microsoft_Word_97_-_2003_Document5.doc"/><Relationship Id="rId4" Type="http://schemas.openxmlformats.org/officeDocument/2006/relationships/oleObject" Target="../embeddings/oleObject10.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5.xml"/><Relationship Id="rId1" Type="http://schemas.openxmlformats.org/officeDocument/2006/relationships/vmlDrawing" Target="../drawings/vmlDrawing11.vml"/><Relationship Id="rId5" Type="http://schemas.openxmlformats.org/officeDocument/2006/relationships/image" Target="../media/image39.wmf"/><Relationship Id="rId4" Type="http://schemas.openxmlformats.org/officeDocument/2006/relationships/oleObject" Target="../embeddings/Microsoft_Word_97_-_2003_Document6.doc"/></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5.xml"/><Relationship Id="rId1" Type="http://schemas.openxmlformats.org/officeDocument/2006/relationships/vmlDrawing" Target="../drawings/vmlDrawing12.vml"/><Relationship Id="rId6" Type="http://schemas.openxmlformats.org/officeDocument/2006/relationships/image" Target="../media/image40.wmf"/><Relationship Id="rId5" Type="http://schemas.openxmlformats.org/officeDocument/2006/relationships/oleObject" Target="../embeddings/Microsoft_Word_97_-_2003_Document7.doc"/><Relationship Id="rId4" Type="http://schemas.openxmlformats.org/officeDocument/2006/relationships/oleObject" Target="../embeddings/oleObject12.bin"/></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5.xml"/><Relationship Id="rId1" Type="http://schemas.openxmlformats.org/officeDocument/2006/relationships/vmlDrawing" Target="../drawings/vmlDrawing13.vml"/><Relationship Id="rId6" Type="http://schemas.openxmlformats.org/officeDocument/2006/relationships/image" Target="../media/image41.wmf"/><Relationship Id="rId5" Type="http://schemas.openxmlformats.org/officeDocument/2006/relationships/oleObject" Target="../embeddings/Microsoft_Word_97_-_2003_Document8.doc"/><Relationship Id="rId4" Type="http://schemas.openxmlformats.org/officeDocument/2006/relationships/oleObject" Target="../embeddings/oleObject13.bin"/></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5.xml"/><Relationship Id="rId1" Type="http://schemas.openxmlformats.org/officeDocument/2006/relationships/vmlDrawing" Target="../drawings/vmlDrawing14.vml"/><Relationship Id="rId6" Type="http://schemas.openxmlformats.org/officeDocument/2006/relationships/image" Target="../media/image42.wmf"/><Relationship Id="rId5" Type="http://schemas.openxmlformats.org/officeDocument/2006/relationships/oleObject" Target="../embeddings/Microsoft_Word_97_-_2003_Document9.doc"/><Relationship Id="rId4" Type="http://schemas.openxmlformats.org/officeDocument/2006/relationships/oleObject" Target="../embeddings/oleObject14.bin"/></Relationships>
</file>

<file path=ppt/slides/_rels/slide65.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5.xml"/><Relationship Id="rId1" Type="http://schemas.openxmlformats.org/officeDocument/2006/relationships/vmlDrawing" Target="../drawings/vmlDrawing15.vml"/><Relationship Id="rId5" Type="http://schemas.openxmlformats.org/officeDocument/2006/relationships/image" Target="../media/image44.png"/><Relationship Id="rId4" Type="http://schemas.openxmlformats.org/officeDocument/2006/relationships/oleObject" Target="../embeddings/oleObject15.bin"/></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2.xml"/><Relationship Id="rId1" Type="http://schemas.openxmlformats.org/officeDocument/2006/relationships/vmlDrawing" Target="../drawings/vmlDrawing16.vml"/><Relationship Id="rId5" Type="http://schemas.openxmlformats.org/officeDocument/2006/relationships/image" Target="../media/image45.emf"/><Relationship Id="rId4" Type="http://schemas.openxmlformats.org/officeDocument/2006/relationships/oleObject" Target="../embeddings/oleObject16.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8.wmf"/><Relationship Id="rId5" Type="http://schemas.openxmlformats.org/officeDocument/2006/relationships/oleObject" Target="../embeddings/Microsoft_Excel_97-2003_Worksheet1.xls"/><Relationship Id="rId4" Type="http://schemas.openxmlformats.org/officeDocument/2006/relationships/oleObject" Target="../embeddings/oleObject3.bin"/></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9.emf"/><Relationship Id="rId5" Type="http://schemas.openxmlformats.org/officeDocument/2006/relationships/oleObject" Target="../embeddings/Microsoft_Excel_97-2003_Worksheet2.xls"/><Relationship Id="rId4" Type="http://schemas.openxmlformats.org/officeDocument/2006/relationships/oleObject" Target="../embeddings/oleObject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Box 2"/>
          <p:cNvSpPr txBox="1">
            <a:spLocks noChangeArrowheads="1"/>
          </p:cNvSpPr>
          <p:nvPr/>
        </p:nvSpPr>
        <p:spPr bwMode="auto">
          <a:xfrm>
            <a:off x="1241425" y="1787525"/>
            <a:ext cx="6072188" cy="522288"/>
          </a:xfrm>
          <a:prstGeom prst="rect">
            <a:avLst/>
          </a:prstGeom>
          <a:noFill/>
          <a:ln w="9525">
            <a:noFill/>
            <a:miter lim="800000"/>
            <a:headEnd/>
            <a:tailEnd/>
          </a:ln>
        </p:spPr>
        <p:txBody>
          <a:bodyPr>
            <a:spAutoFit/>
          </a:bodyPr>
          <a:lstStyle/>
          <a:p>
            <a:pPr algn="ctr"/>
            <a:r>
              <a:rPr lang="en-US" sz="2800" b="1">
                <a:latin typeface="Constantia" pitchFamily="18" charset="0"/>
              </a:rPr>
              <a:t>Limitations of SMAW</a:t>
            </a:r>
            <a:endParaRPr lang="en-IN" sz="2800" b="1">
              <a:latin typeface="Constantia" pitchFamily="18" charset="0"/>
            </a:endParaRPr>
          </a:p>
        </p:txBody>
      </p:sp>
      <p:sp>
        <p:nvSpPr>
          <p:cNvPr id="4" name="TextBox 3"/>
          <p:cNvSpPr txBox="1"/>
          <p:nvPr/>
        </p:nvSpPr>
        <p:spPr>
          <a:xfrm>
            <a:off x="1724025" y="2397125"/>
            <a:ext cx="5500688" cy="2676525"/>
          </a:xfrm>
          <a:prstGeom prst="rect">
            <a:avLst/>
          </a:prstGeom>
          <a:noFill/>
        </p:spPr>
        <p:txBody>
          <a:bodyPr>
            <a:spAutoFit/>
          </a:bodyPr>
          <a:lstStyle/>
          <a:p>
            <a:pPr indent="-457200" fontAlgn="auto">
              <a:spcBef>
                <a:spcPts val="0"/>
              </a:spcBef>
              <a:spcAft>
                <a:spcPts val="0"/>
              </a:spcAft>
              <a:buClr>
                <a:srgbClr val="FFC000"/>
              </a:buClr>
              <a:buSzPct val="120000"/>
              <a:buFont typeface="Arial" pitchFamily="34" charset="0"/>
              <a:buChar char="•"/>
              <a:defRPr/>
            </a:pPr>
            <a:r>
              <a:rPr lang="en-US" sz="2800" b="1" dirty="0">
                <a:solidFill>
                  <a:srgbClr val="66FF33"/>
                </a:solidFill>
                <a:latin typeface="+mn-lt"/>
                <a:cs typeface="+mn-cs"/>
              </a:rPr>
              <a:t>Melting rate / Productivity</a:t>
            </a:r>
          </a:p>
          <a:p>
            <a:pPr indent="-457200" fontAlgn="auto">
              <a:spcBef>
                <a:spcPts val="0"/>
              </a:spcBef>
              <a:spcAft>
                <a:spcPts val="0"/>
              </a:spcAft>
              <a:buClr>
                <a:srgbClr val="FFC000"/>
              </a:buClr>
              <a:buSzPct val="120000"/>
              <a:buFont typeface="Arial" pitchFamily="34" charset="0"/>
              <a:buChar char="•"/>
              <a:defRPr/>
            </a:pPr>
            <a:r>
              <a:rPr lang="en-US" sz="2800" b="1" dirty="0">
                <a:solidFill>
                  <a:srgbClr val="66FF33"/>
                </a:solidFill>
                <a:latin typeface="+mn-lt"/>
                <a:cs typeface="+mn-cs"/>
              </a:rPr>
              <a:t>Length</a:t>
            </a:r>
          </a:p>
          <a:p>
            <a:pPr indent="-457200" fontAlgn="auto">
              <a:spcBef>
                <a:spcPts val="0"/>
              </a:spcBef>
              <a:spcAft>
                <a:spcPts val="0"/>
              </a:spcAft>
              <a:buClr>
                <a:srgbClr val="FFC000"/>
              </a:buClr>
              <a:buSzPct val="120000"/>
              <a:buFont typeface="Arial" pitchFamily="34" charset="0"/>
              <a:buChar char="•"/>
              <a:defRPr/>
            </a:pPr>
            <a:r>
              <a:rPr lang="en-US" sz="2800" b="1" dirty="0">
                <a:solidFill>
                  <a:srgbClr val="66FF33"/>
                </a:solidFill>
                <a:latin typeface="+mn-lt"/>
                <a:cs typeface="+mn-cs"/>
              </a:rPr>
              <a:t>Overheating</a:t>
            </a:r>
          </a:p>
          <a:p>
            <a:pPr indent="-457200" fontAlgn="auto">
              <a:spcBef>
                <a:spcPts val="0"/>
              </a:spcBef>
              <a:spcAft>
                <a:spcPts val="0"/>
              </a:spcAft>
              <a:buClr>
                <a:srgbClr val="FFC000"/>
              </a:buClr>
              <a:buSzPct val="120000"/>
              <a:buFont typeface="Arial" pitchFamily="34" charset="0"/>
              <a:buChar char="•"/>
              <a:defRPr/>
            </a:pPr>
            <a:r>
              <a:rPr lang="en-US" sz="2800" b="1" dirty="0">
                <a:solidFill>
                  <a:srgbClr val="66FF33"/>
                </a:solidFill>
                <a:latin typeface="+mn-lt"/>
                <a:cs typeface="+mn-cs"/>
              </a:rPr>
              <a:t>Wastage in the form of stubs</a:t>
            </a:r>
          </a:p>
          <a:p>
            <a:pPr marL="468000" indent="-457200" fontAlgn="auto">
              <a:spcBef>
                <a:spcPts val="0"/>
              </a:spcBef>
              <a:spcAft>
                <a:spcPts val="0"/>
              </a:spcAft>
              <a:buClr>
                <a:srgbClr val="FFC000"/>
              </a:buClr>
              <a:buSzPct val="120000"/>
              <a:buFont typeface="Arial" pitchFamily="34" charset="0"/>
              <a:buChar char="•"/>
              <a:defRPr/>
            </a:pPr>
            <a:r>
              <a:rPr lang="en-US" sz="2800" b="1" dirty="0">
                <a:solidFill>
                  <a:srgbClr val="66FF33"/>
                </a:solidFill>
                <a:latin typeface="+mn-lt"/>
                <a:cs typeface="+mn-cs"/>
              </a:rPr>
              <a:t>Possibility of defects with every stop &amp; start of arc</a:t>
            </a:r>
          </a:p>
        </p:txBody>
      </p:sp>
    </p:spTree>
  </p:cSld>
  <p:clrMapOvr>
    <a:masterClrMapping/>
  </p:clrMapOvr>
  <p:transition spd="slow">
    <p:randomBar dir="ver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1"/>
          <p:cNvSpPr>
            <a:spLocks noChangeArrowheads="1"/>
          </p:cNvSpPr>
          <p:nvPr/>
        </p:nvSpPr>
        <p:spPr bwMode="auto">
          <a:xfrm>
            <a:off x="0" y="1704975"/>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sp>
        <p:nvSpPr>
          <p:cNvPr id="44035" name="Rectangle 24"/>
          <p:cNvSpPr>
            <a:spLocks noChangeArrowheads="1"/>
          </p:cNvSpPr>
          <p:nvPr/>
        </p:nvSpPr>
        <p:spPr bwMode="auto">
          <a:xfrm>
            <a:off x="0" y="1704975"/>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pic>
        <p:nvPicPr>
          <p:cNvPr id="44036" name="Picture 26" descr="mso568AA"/>
          <p:cNvPicPr>
            <a:picLocks noChangeAspect="1" noChangeArrowheads="1"/>
          </p:cNvPicPr>
          <p:nvPr/>
        </p:nvPicPr>
        <p:blipFill>
          <a:blip r:embed="rId3" cstate="print">
            <a:grayscl/>
          </a:blip>
          <a:srcRect l="4445" r="2312" b="4581"/>
          <a:stretch>
            <a:fillRect/>
          </a:stretch>
        </p:blipFill>
        <p:spPr bwMode="auto">
          <a:xfrm>
            <a:off x="914400" y="0"/>
            <a:ext cx="7308850" cy="5224463"/>
          </a:xfrm>
          <a:prstGeom prst="rect">
            <a:avLst/>
          </a:prstGeom>
          <a:noFill/>
          <a:ln w="9525">
            <a:noFill/>
            <a:miter lim="800000"/>
            <a:headEnd/>
            <a:tailEnd/>
          </a:ln>
        </p:spPr>
      </p:pic>
      <p:sp>
        <p:nvSpPr>
          <p:cNvPr id="44037" name="Rectangle 27"/>
          <p:cNvSpPr>
            <a:spLocks noChangeArrowheads="1"/>
          </p:cNvSpPr>
          <p:nvPr/>
        </p:nvSpPr>
        <p:spPr bwMode="auto">
          <a:xfrm>
            <a:off x="0" y="5132388"/>
            <a:ext cx="9144000" cy="1800225"/>
          </a:xfrm>
          <a:prstGeom prst="rect">
            <a:avLst/>
          </a:prstGeom>
          <a:noFill/>
          <a:ln w="9525">
            <a:noFill/>
            <a:miter lim="800000"/>
            <a:headEnd/>
            <a:tailEnd/>
          </a:ln>
        </p:spPr>
        <p:txBody>
          <a:bodyPr anchor="ctr">
            <a:spAutoFit/>
          </a:bodyPr>
          <a:lstStyle/>
          <a:p>
            <a:pPr algn="ctr"/>
            <a:r>
              <a:rPr lang="en-US" sz="2800" b="1">
                <a:latin typeface="Times New Roman" pitchFamily="18" charset="0"/>
              </a:rPr>
              <a:t>Macro-photograph of sectioned beads of deposited metals made by the conventional SMAW and PESMAW processes, indicating a highly symmetric deep penetration yielded by the PESMAW process</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5"/>
          <p:cNvSpPr>
            <a:spLocks noChangeArrowheads="1"/>
          </p:cNvSpPr>
          <p:nvPr/>
        </p:nvSpPr>
        <p:spPr bwMode="auto">
          <a:xfrm>
            <a:off x="0" y="2106613"/>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graphicFrame>
        <p:nvGraphicFramePr>
          <p:cNvPr id="5122" name="Object 4"/>
          <p:cNvGraphicFramePr>
            <a:graphicFrameLocks noChangeAspect="1"/>
          </p:cNvGraphicFramePr>
          <p:nvPr/>
        </p:nvGraphicFramePr>
        <p:xfrm>
          <a:off x="0" y="1060450"/>
          <a:ext cx="9144000" cy="4695825"/>
        </p:xfrm>
        <a:graphic>
          <a:graphicData uri="http://schemas.openxmlformats.org/presentationml/2006/ole">
            <mc:AlternateContent xmlns:mc="http://schemas.openxmlformats.org/markup-compatibility/2006">
              <mc:Choice xmlns:v="urn:schemas-microsoft-com:vml" Requires="v">
                <p:oleObj spid="_x0000_s5127" name="Chart" r:id="rId5" imgW="4619625" imgH="2295525" progId="Excel.Sheet.8">
                  <p:embed/>
                </p:oleObj>
              </mc:Choice>
              <mc:Fallback>
                <p:oleObj name="Chart" r:id="rId5" imgW="4619625" imgH="2295525"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60450"/>
                        <a:ext cx="9144000" cy="469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4" name="Rectangle 6"/>
          <p:cNvSpPr>
            <a:spLocks noChangeArrowheads="1"/>
          </p:cNvSpPr>
          <p:nvPr/>
        </p:nvSpPr>
        <p:spPr bwMode="auto">
          <a:xfrm>
            <a:off x="0" y="5743575"/>
            <a:ext cx="9144000" cy="519113"/>
          </a:xfrm>
          <a:prstGeom prst="rect">
            <a:avLst/>
          </a:prstGeom>
          <a:noFill/>
          <a:ln w="9525">
            <a:noFill/>
            <a:miter lim="800000"/>
            <a:headEnd/>
            <a:tailEnd/>
          </a:ln>
        </p:spPr>
        <p:txBody>
          <a:bodyPr anchor="ctr">
            <a:spAutoFit/>
          </a:bodyPr>
          <a:lstStyle/>
          <a:p>
            <a:pPr algn="ctr"/>
            <a:r>
              <a:rPr lang="en-US" sz="2800" b="1">
                <a:solidFill>
                  <a:schemeClr val="tx2"/>
                </a:solidFill>
                <a:latin typeface="Times New Roman" pitchFamily="18" charset="0"/>
                <a:cs typeface="Times New Roman" pitchFamily="18" charset="0"/>
              </a:rPr>
              <a:t>Comparison of percentage dilution as a function of current</a:t>
            </a:r>
            <a:r>
              <a:rPr lang="en-US" sz="2800">
                <a:solidFill>
                  <a:schemeClr val="tx2"/>
                </a:solidFill>
                <a:latin typeface="Times New Roman" pitchFamily="18" charset="0"/>
                <a:cs typeface="Times New Roman" pitchFamily="18" charset="0"/>
              </a:rPr>
              <a:t> </a:t>
            </a:r>
            <a:endParaRPr lang="en-US" sz="2800">
              <a:solidFill>
                <a:schemeClr val="tx2"/>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ChangeArrowheads="1"/>
          </p:cNvSpPr>
          <p:nvPr/>
        </p:nvSpPr>
        <p:spPr bwMode="auto">
          <a:xfrm>
            <a:off x="0" y="2097088"/>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graphicFrame>
        <p:nvGraphicFramePr>
          <p:cNvPr id="6146" name="Object 4"/>
          <p:cNvGraphicFramePr>
            <a:graphicFrameLocks noChangeAspect="1"/>
          </p:cNvGraphicFramePr>
          <p:nvPr/>
        </p:nvGraphicFramePr>
        <p:xfrm>
          <a:off x="0" y="1163638"/>
          <a:ext cx="9144000" cy="4711700"/>
        </p:xfrm>
        <a:graphic>
          <a:graphicData uri="http://schemas.openxmlformats.org/presentationml/2006/ole">
            <mc:AlternateContent xmlns:mc="http://schemas.openxmlformats.org/markup-compatibility/2006">
              <mc:Choice xmlns:v="urn:schemas-microsoft-com:vml" Requires="v">
                <p:oleObj spid="_x0000_s6151" name="Chart" r:id="rId5" imgW="4638675" imgH="2314575" progId="Excel.Sheet.8">
                  <p:embed/>
                </p:oleObj>
              </mc:Choice>
              <mc:Fallback>
                <p:oleObj name="Chart" r:id="rId5" imgW="4638675" imgH="2314575"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63638"/>
                        <a:ext cx="9144000" cy="471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48" name="Rectangle 6"/>
          <p:cNvSpPr>
            <a:spLocks noChangeArrowheads="1"/>
          </p:cNvSpPr>
          <p:nvPr/>
        </p:nvSpPr>
        <p:spPr bwMode="auto">
          <a:xfrm>
            <a:off x="0" y="5780088"/>
            <a:ext cx="9118600" cy="519112"/>
          </a:xfrm>
          <a:prstGeom prst="rect">
            <a:avLst/>
          </a:prstGeom>
          <a:noFill/>
          <a:ln w="9525">
            <a:noFill/>
            <a:miter lim="800000"/>
            <a:headEnd/>
            <a:tailEnd/>
          </a:ln>
        </p:spPr>
        <p:txBody>
          <a:bodyPr anchor="ctr">
            <a:spAutoFit/>
          </a:bodyPr>
          <a:lstStyle/>
          <a:p>
            <a:pPr algn="ctr"/>
            <a:r>
              <a:rPr lang="en-US" sz="2800" b="1">
                <a:solidFill>
                  <a:schemeClr val="tx2"/>
                </a:solidFill>
                <a:latin typeface="Times New Roman" pitchFamily="18" charset="0"/>
                <a:cs typeface="Times New Roman" pitchFamily="18" charset="0"/>
              </a:rPr>
              <a:t>Comparison of heat input as a function of current</a:t>
            </a:r>
            <a:r>
              <a:rPr lang="en-US" sz="2800">
                <a:solidFill>
                  <a:schemeClr val="tx2"/>
                </a:solidFill>
                <a:latin typeface="Times New Roman" pitchFamily="18" charset="0"/>
                <a:cs typeface="Times New Roman" pitchFamily="18" charset="0"/>
              </a:rPr>
              <a:t> </a:t>
            </a:r>
            <a:endParaRPr lang="en-US" sz="2800">
              <a:solidFill>
                <a:schemeClr val="tx2"/>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descr="pesmaw3"/>
          <p:cNvPicPr>
            <a:picLocks noChangeAspect="1" noChangeArrowheads="1"/>
          </p:cNvPicPr>
          <p:nvPr/>
        </p:nvPicPr>
        <p:blipFill>
          <a:blip r:embed="rId3" cstate="print"/>
          <a:srcRect/>
          <a:stretch>
            <a:fillRect/>
          </a:stretch>
        </p:blipFill>
        <p:spPr bwMode="auto">
          <a:xfrm>
            <a:off x="0" y="2043113"/>
            <a:ext cx="4648200" cy="3403600"/>
          </a:xfrm>
          <a:prstGeom prst="rect">
            <a:avLst/>
          </a:prstGeom>
          <a:noFill/>
          <a:ln w="9525">
            <a:noFill/>
            <a:miter lim="800000"/>
            <a:headEnd/>
            <a:tailEnd/>
          </a:ln>
        </p:spPr>
      </p:pic>
      <p:sp>
        <p:nvSpPr>
          <p:cNvPr id="45059" name="Rectangle 2"/>
          <p:cNvSpPr>
            <a:spLocks noGrp="1" noChangeArrowheads="1"/>
          </p:cNvSpPr>
          <p:nvPr>
            <p:ph type="title"/>
          </p:nvPr>
        </p:nvSpPr>
        <p:spPr>
          <a:xfrm>
            <a:off x="0" y="0"/>
            <a:ext cx="9144000" cy="762000"/>
          </a:xfrm>
          <a:solidFill>
            <a:schemeClr val="bg2"/>
          </a:solidFill>
          <a:ln>
            <a:solidFill>
              <a:schemeClr val="tx1"/>
            </a:solidFill>
          </a:ln>
        </p:spPr>
        <p:txBody>
          <a:bodyPr anchor="ctr"/>
          <a:lstStyle/>
          <a:p>
            <a:pPr algn="ctr" eaLnBrk="1" hangingPunct="1"/>
            <a:r>
              <a:rPr lang="en-US" sz="2400" b="1" smtClean="0">
                <a:solidFill>
                  <a:schemeClr val="tx1"/>
                </a:solidFill>
                <a:latin typeface="Arial Black" pitchFamily="34" charset="0"/>
                <a:cs typeface="Times New Roman" pitchFamily="18" charset="0"/>
              </a:rPr>
              <a:t> </a:t>
            </a:r>
            <a:r>
              <a:rPr lang="en-US" sz="3100" b="1" smtClean="0">
                <a:solidFill>
                  <a:schemeClr val="tx1"/>
                </a:solidFill>
                <a:latin typeface="Times New Roman" pitchFamily="18" charset="0"/>
                <a:ea typeface="Arial Unicode MS" pitchFamily="34" charset="-128"/>
                <a:cs typeface="Arial Unicode MS" pitchFamily="34" charset="-128"/>
              </a:rPr>
              <a:t>UNIVERSAL ELECTRODE HOLDER (UEH)</a:t>
            </a:r>
            <a:endParaRPr lang="en-US" sz="3100" b="1" smtClean="0">
              <a:solidFill>
                <a:schemeClr val="tx1"/>
              </a:solidFill>
              <a:latin typeface="Times New Roman" pitchFamily="18" charset="0"/>
              <a:cs typeface="Times New Roman" pitchFamily="18" charset="0"/>
            </a:endParaRPr>
          </a:p>
        </p:txBody>
      </p:sp>
      <p:sp>
        <p:nvSpPr>
          <p:cNvPr id="26627" name="Rectangle 3"/>
          <p:cNvSpPr>
            <a:spLocks noGrp="1" noChangeArrowheads="1"/>
          </p:cNvSpPr>
          <p:nvPr>
            <p:ph sz="half" idx="1"/>
          </p:nvPr>
        </p:nvSpPr>
        <p:spPr>
          <a:xfrm>
            <a:off x="4643438" y="1504950"/>
            <a:ext cx="4500562" cy="4572000"/>
          </a:xfrm>
          <a:solidFill>
            <a:schemeClr val="tx1"/>
          </a:solidFill>
        </p:spPr>
        <p:txBody>
          <a:bodyPr>
            <a:normAutofit fontScale="92500"/>
          </a:bodyPr>
          <a:lstStyle/>
          <a:p>
            <a:pPr marL="274320" indent="-274320" eaLnBrk="1" fontAlgn="auto" hangingPunct="1">
              <a:lnSpc>
                <a:spcPct val="130000"/>
              </a:lnSpc>
              <a:spcAft>
                <a:spcPts val="0"/>
              </a:spcAft>
              <a:buClr>
                <a:schemeClr val="bg2"/>
              </a:buClr>
              <a:buFont typeface="Wingdings" pitchFamily="2" charset="2"/>
              <a:buChar char="Ø"/>
              <a:defRPr/>
            </a:pPr>
            <a:r>
              <a:rPr lang="en-US" b="1" dirty="0" smtClean="0">
                <a:solidFill>
                  <a:schemeClr val="bg1"/>
                </a:solidFill>
                <a:ea typeface="Arial Unicode MS" pitchFamily="34" charset="-128"/>
                <a:cs typeface="Arial Unicode MS" pitchFamily="34" charset="-128"/>
              </a:rPr>
              <a:t>To Feed a gas, (shielding gas or gas for cutting and lancing operation).</a:t>
            </a:r>
          </a:p>
          <a:p>
            <a:pPr marL="274320" indent="-274320" eaLnBrk="1" fontAlgn="auto" hangingPunct="1">
              <a:lnSpc>
                <a:spcPct val="130000"/>
              </a:lnSpc>
              <a:spcAft>
                <a:spcPts val="0"/>
              </a:spcAft>
              <a:buClr>
                <a:schemeClr val="bg2"/>
              </a:buClr>
              <a:buFont typeface="Wingdings" pitchFamily="2" charset="2"/>
              <a:buChar char="Ø"/>
              <a:defRPr/>
            </a:pPr>
            <a:r>
              <a:rPr lang="en-US" b="1" dirty="0" smtClean="0">
                <a:solidFill>
                  <a:schemeClr val="bg1"/>
                </a:solidFill>
                <a:ea typeface="Arial Unicode MS" pitchFamily="34" charset="-128"/>
                <a:cs typeface="Arial Unicode MS" pitchFamily="34" charset="-128"/>
              </a:rPr>
              <a:t>To Feed a powder, for surfacing / ODSA purposes.</a:t>
            </a:r>
          </a:p>
          <a:p>
            <a:pPr marL="274320" indent="-274320" eaLnBrk="1" fontAlgn="auto" hangingPunct="1">
              <a:lnSpc>
                <a:spcPct val="130000"/>
              </a:lnSpc>
              <a:spcAft>
                <a:spcPts val="0"/>
              </a:spcAft>
              <a:buClr>
                <a:schemeClr val="bg2"/>
              </a:buClr>
              <a:buFont typeface="Wingdings" pitchFamily="2" charset="2"/>
              <a:buChar char="Ø"/>
              <a:defRPr/>
            </a:pPr>
            <a:r>
              <a:rPr lang="en-US" b="1" dirty="0" smtClean="0">
                <a:solidFill>
                  <a:schemeClr val="bg1"/>
                </a:solidFill>
                <a:ea typeface="Arial Unicode MS" pitchFamily="34" charset="-128"/>
                <a:cs typeface="Arial Unicode MS" pitchFamily="34" charset="-128"/>
              </a:rPr>
              <a:t>To hold a tubular covered electrode through which a gas or powder or both can be fed to the weld pool.</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55563" y="762000"/>
            <a:ext cx="8991600" cy="1371600"/>
          </a:xfrm>
        </p:spPr>
        <p:txBody>
          <a:bodyPr/>
          <a:lstStyle/>
          <a:p>
            <a:pPr algn="ctr" eaLnBrk="1" hangingPunct="1"/>
            <a:r>
              <a:rPr lang="en-US" sz="3200" b="1" smtClean="0">
                <a:solidFill>
                  <a:schemeClr val="tx1"/>
                </a:solidFill>
                <a:latin typeface="Times New Roman" pitchFamily="18" charset="0"/>
                <a:ea typeface="Arial Unicode MS" pitchFamily="34" charset="-128"/>
                <a:cs typeface="Arial Unicode MS" pitchFamily="34" charset="-128"/>
              </a:rPr>
              <a:t>PLASMA ENHANCED OXY ARC CUTTING (PEOAC)</a:t>
            </a:r>
          </a:p>
        </p:txBody>
      </p:sp>
      <p:sp>
        <p:nvSpPr>
          <p:cNvPr id="46083" name="Rectangle 4"/>
          <p:cNvSpPr>
            <a:spLocks noGrp="1" noChangeArrowheads="1"/>
          </p:cNvSpPr>
          <p:nvPr>
            <p:ph type="body" sz="half" idx="2"/>
          </p:nvPr>
        </p:nvSpPr>
        <p:spPr>
          <a:xfrm>
            <a:off x="381000" y="1981200"/>
            <a:ext cx="8534400" cy="4495800"/>
          </a:xfrm>
        </p:spPr>
        <p:txBody>
          <a:bodyPr/>
          <a:lstStyle/>
          <a:p>
            <a:pPr algn="just" eaLnBrk="1" hangingPunct="1">
              <a:buFont typeface="Wingdings" pitchFamily="2" charset="2"/>
              <a:buNone/>
            </a:pPr>
            <a:r>
              <a:rPr lang="en-US" sz="2800" smtClean="0">
                <a:ea typeface="Arial Unicode MS" pitchFamily="34" charset="-128"/>
                <a:cs typeface="Arial Unicode MS" pitchFamily="34" charset="-128"/>
              </a:rPr>
              <a:t> </a:t>
            </a:r>
          </a:p>
          <a:p>
            <a:pPr algn="just" eaLnBrk="1" hangingPunct="1">
              <a:buClr>
                <a:srgbClr val="FFC000"/>
              </a:buClr>
              <a:buSzPct val="120000"/>
              <a:buFont typeface="Arial" charset="0"/>
              <a:buChar char="•"/>
            </a:pPr>
            <a:r>
              <a:rPr lang="en-US" sz="2800" b="1" smtClean="0">
                <a:ea typeface="Arial Unicode MS" pitchFamily="34" charset="-128"/>
                <a:cs typeface="Arial Unicode MS" pitchFamily="34" charset="-128"/>
              </a:rPr>
              <a:t>In PEOAC process rapid oxidation takes place when oxygen is fed through the orifice.</a:t>
            </a:r>
          </a:p>
          <a:p>
            <a:pPr algn="just" eaLnBrk="1" hangingPunct="1">
              <a:buClr>
                <a:srgbClr val="FFC000"/>
              </a:buClr>
              <a:buSzPct val="120000"/>
              <a:buFont typeface="Arial" charset="0"/>
              <a:buChar char="•"/>
            </a:pPr>
            <a:r>
              <a:rPr lang="en-US" sz="2800" b="1" smtClean="0">
                <a:ea typeface="Arial Unicode MS" pitchFamily="34" charset="-128"/>
                <a:cs typeface="Arial Unicode MS" pitchFamily="34" charset="-128"/>
              </a:rPr>
              <a:t>The oxygen fed at high pressure partly forms the plasma and the remaining oxygen is used in oxygen process. </a:t>
            </a:r>
          </a:p>
          <a:p>
            <a:pPr algn="just" eaLnBrk="1" hangingPunct="1">
              <a:buClr>
                <a:srgbClr val="FFC000"/>
              </a:buClr>
              <a:buSzPct val="120000"/>
              <a:buFont typeface="Arial" charset="0"/>
              <a:buChar char="•"/>
            </a:pPr>
            <a:r>
              <a:rPr lang="en-US" sz="2800" b="1" smtClean="0">
                <a:ea typeface="Arial Unicode MS" pitchFamily="34" charset="-128"/>
                <a:cs typeface="Arial Unicode MS" pitchFamily="34" charset="-128"/>
              </a:rPr>
              <a:t>This is a smooth fast clean cutting operation at very low currents.</a:t>
            </a:r>
            <a:endParaRPr lang="en-US" sz="2800" b="1" smtClean="0"/>
          </a:p>
        </p:txBody>
      </p:sp>
    </p:spTree>
  </p:cSld>
  <p:clrMapOvr>
    <a:masterClrMapping/>
  </p:clrMapOvr>
  <p:transition spd="slow">
    <p:randomBar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54013" y="969963"/>
            <a:ext cx="8382000" cy="1052512"/>
          </a:xfrm>
        </p:spPr>
        <p:txBody>
          <a:bodyPr anchor="ctr"/>
          <a:lstStyle/>
          <a:p>
            <a:pPr algn="ctr" eaLnBrk="1" hangingPunct="1"/>
            <a:r>
              <a:rPr lang="en-US" sz="3200" b="1" dirty="0" smtClean="0">
                <a:solidFill>
                  <a:schemeClr val="tx1"/>
                </a:solidFill>
                <a:latin typeface="Times New Roman" pitchFamily="18" charset="0"/>
                <a:ea typeface="Arial Unicode MS" pitchFamily="34" charset="-128"/>
                <a:cs typeface="Arial Unicode MS" pitchFamily="34" charset="-128"/>
              </a:rPr>
              <a:t>PLASMA ENHANCED OXY ARC LANCING (PEOAL)</a:t>
            </a:r>
          </a:p>
        </p:txBody>
      </p:sp>
      <p:sp>
        <p:nvSpPr>
          <p:cNvPr id="47107" name="Rectangle 3"/>
          <p:cNvSpPr>
            <a:spLocks noGrp="1" noChangeArrowheads="1"/>
          </p:cNvSpPr>
          <p:nvPr>
            <p:ph idx="1"/>
          </p:nvPr>
        </p:nvSpPr>
        <p:spPr>
          <a:xfrm>
            <a:off x="901700" y="1981200"/>
            <a:ext cx="7340600" cy="3733800"/>
          </a:xfrm>
        </p:spPr>
        <p:txBody>
          <a:bodyPr/>
          <a:lstStyle/>
          <a:p>
            <a:pPr lvl="3" algn="just" eaLnBrk="1" hangingPunct="1">
              <a:buFontTx/>
              <a:buNone/>
            </a:pPr>
            <a:endParaRPr lang="en-US" sz="2800" b="1" smtClean="0">
              <a:ea typeface="Arial Unicode MS" pitchFamily="34" charset="-128"/>
              <a:cs typeface="Arial Unicode MS" pitchFamily="34" charset="-128"/>
            </a:endParaRPr>
          </a:p>
          <a:p>
            <a:pPr eaLnBrk="1" hangingPunct="1">
              <a:lnSpc>
                <a:spcPct val="110000"/>
              </a:lnSpc>
              <a:buClr>
                <a:srgbClr val="FFC000"/>
              </a:buClr>
              <a:buSzPct val="120000"/>
              <a:buFont typeface="Arial" charset="0"/>
              <a:buChar char="•"/>
            </a:pPr>
            <a:r>
              <a:rPr lang="en-US" sz="2800" b="1" smtClean="0">
                <a:cs typeface="Times New Roman" pitchFamily="18" charset="0"/>
              </a:rPr>
              <a:t>The oxygen, when fed at high-pressures cause a very rapid oxidation. </a:t>
            </a:r>
          </a:p>
          <a:p>
            <a:pPr eaLnBrk="1" hangingPunct="1">
              <a:lnSpc>
                <a:spcPct val="110000"/>
              </a:lnSpc>
              <a:buClr>
                <a:srgbClr val="FFC000"/>
              </a:buClr>
              <a:buSzPct val="120000"/>
              <a:buFont typeface="Arial" charset="0"/>
              <a:buChar char="•"/>
            </a:pPr>
            <a:r>
              <a:rPr lang="en-US" sz="2800" b="1" smtClean="0">
                <a:cs typeface="Times New Roman" pitchFamily="18" charset="0"/>
              </a:rPr>
              <a:t>In this mode the process is used for lancing. </a:t>
            </a:r>
          </a:p>
          <a:p>
            <a:pPr eaLnBrk="1" hangingPunct="1">
              <a:lnSpc>
                <a:spcPct val="110000"/>
              </a:lnSpc>
              <a:buClr>
                <a:srgbClr val="FFC000"/>
              </a:buClr>
              <a:buSzPct val="120000"/>
              <a:buFont typeface="Arial" charset="0"/>
              <a:buChar char="•"/>
            </a:pPr>
            <a:r>
              <a:rPr lang="en-US" sz="2800" b="1" smtClean="0">
                <a:cs typeface="Times New Roman" pitchFamily="18" charset="0"/>
              </a:rPr>
              <a:t>Gives smooth fast cleaning lancing operation.</a:t>
            </a:r>
            <a:endParaRPr lang="en-US" sz="2800" b="1"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0" y="706438"/>
            <a:ext cx="9144000" cy="1219200"/>
          </a:xfrm>
        </p:spPr>
        <p:txBody>
          <a:bodyPr/>
          <a:lstStyle/>
          <a:p>
            <a:pPr algn="ctr" eaLnBrk="1" hangingPunct="1"/>
            <a:r>
              <a:rPr lang="en-US" sz="3200" b="1" smtClean="0">
                <a:solidFill>
                  <a:srgbClr val="FFC000"/>
                </a:solidFill>
                <a:latin typeface="Times New Roman" pitchFamily="18" charset="0"/>
                <a:ea typeface="Arial Unicode MS" pitchFamily="34" charset="-128"/>
                <a:cs typeface="Arial Unicode MS" pitchFamily="34" charset="-128"/>
              </a:rPr>
              <a:t>PLASMA ENHANCED SHIELDED METAL ARC SURFACING (PESMAS)</a:t>
            </a:r>
          </a:p>
        </p:txBody>
      </p:sp>
      <p:sp>
        <p:nvSpPr>
          <p:cNvPr id="48131" name="Rectangle 3"/>
          <p:cNvSpPr>
            <a:spLocks noGrp="1" noChangeArrowheads="1"/>
          </p:cNvSpPr>
          <p:nvPr>
            <p:ph idx="1"/>
          </p:nvPr>
        </p:nvSpPr>
        <p:spPr>
          <a:xfrm>
            <a:off x="685800" y="2327275"/>
            <a:ext cx="7772400" cy="2530475"/>
          </a:xfrm>
        </p:spPr>
        <p:txBody>
          <a:bodyPr/>
          <a:lstStyle/>
          <a:p>
            <a:pPr marL="250825" algn="just" eaLnBrk="1" hangingPunct="1">
              <a:spcBef>
                <a:spcPct val="0"/>
              </a:spcBef>
              <a:buClr>
                <a:srgbClr val="FFC000"/>
              </a:buClr>
              <a:buSzPct val="120000"/>
              <a:buFont typeface="Arial" charset="0"/>
              <a:buChar char="•"/>
            </a:pPr>
            <a:r>
              <a:rPr lang="en-US" sz="2800" b="1" dirty="0" smtClean="0">
                <a:solidFill>
                  <a:srgbClr val="FF33CC"/>
                </a:solidFill>
                <a:cs typeface="Times New Roman" pitchFamily="18" charset="0"/>
              </a:rPr>
              <a:t>Metallic Powder(s) are fed for surfacing, cladding and buttering at very low cost.</a:t>
            </a:r>
            <a:r>
              <a:rPr lang="en-US" sz="2800" b="1" dirty="0" smtClean="0">
                <a:solidFill>
                  <a:srgbClr val="FF33CC"/>
                </a:solidFill>
              </a:rPr>
              <a:t> </a:t>
            </a:r>
          </a:p>
          <a:p>
            <a:pPr marL="250825" algn="just" eaLnBrk="1" hangingPunct="1">
              <a:spcBef>
                <a:spcPct val="0"/>
              </a:spcBef>
              <a:buClr>
                <a:srgbClr val="FFC000"/>
              </a:buClr>
              <a:buSzPct val="120000"/>
              <a:buFont typeface="Arial" charset="0"/>
              <a:buChar char="•"/>
            </a:pPr>
            <a:endParaRPr lang="en-US" sz="2800" b="1" dirty="0" smtClean="0">
              <a:solidFill>
                <a:srgbClr val="FF33CC"/>
              </a:solidFill>
              <a:cs typeface="Times New Roman" pitchFamily="18"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a:off x="0" y="1157288"/>
            <a:ext cx="9144000" cy="838200"/>
          </a:xfrm>
          <a:prstGeom prst="rect">
            <a:avLst/>
          </a:prstGeom>
          <a:noFill/>
          <a:ln w="9525">
            <a:noFill/>
            <a:miter lim="800000"/>
            <a:headEnd/>
            <a:tailEnd/>
          </a:ln>
          <a:effectLst/>
        </p:spPr>
        <p:txBody>
          <a:bodyPr lIns="92075" tIns="46038" rIns="92075" bIns="46038" anchor="ctr"/>
          <a:lstStyle/>
          <a:p>
            <a:pPr algn="ctr" fontAlgn="auto">
              <a:spcBef>
                <a:spcPts val="0"/>
              </a:spcBef>
              <a:spcAft>
                <a:spcPts val="0"/>
              </a:spcAft>
              <a:defRPr/>
            </a:pPr>
            <a:r>
              <a:rPr lang="en-US" sz="3200" b="1" dirty="0">
                <a:solidFill>
                  <a:schemeClr val="accent5">
                    <a:lumMod val="40000"/>
                    <a:lumOff val="60000"/>
                  </a:schemeClr>
                </a:solidFill>
                <a:effectLst>
                  <a:outerShdw blurRad="38100" dist="38100" dir="2700000" algn="tl">
                    <a:srgbClr val="000000"/>
                  </a:outerShdw>
                </a:effectLst>
                <a:latin typeface="Times New Roman" pitchFamily="18" charset="0"/>
                <a:ea typeface="Arial Unicode MS" pitchFamily="34" charset="-128"/>
                <a:cs typeface="Arial Unicode MS" pitchFamily="34" charset="-128"/>
              </a:rPr>
              <a:t>PLASMA ENHANCED OXY ARC GOUGING (PEOAG)</a:t>
            </a:r>
          </a:p>
        </p:txBody>
      </p:sp>
      <p:sp>
        <p:nvSpPr>
          <p:cNvPr id="49155" name="Rectangle 5"/>
          <p:cNvSpPr>
            <a:spLocks noChangeArrowheads="1"/>
          </p:cNvSpPr>
          <p:nvPr/>
        </p:nvSpPr>
        <p:spPr bwMode="auto">
          <a:xfrm>
            <a:off x="685800" y="1981200"/>
            <a:ext cx="7772400" cy="4114800"/>
          </a:xfrm>
          <a:prstGeom prst="rect">
            <a:avLst/>
          </a:prstGeom>
          <a:noFill/>
          <a:ln w="9525">
            <a:noFill/>
            <a:miter lim="800000"/>
            <a:headEnd/>
            <a:tailEnd/>
          </a:ln>
        </p:spPr>
        <p:txBody>
          <a:bodyPr/>
          <a:lstStyle/>
          <a:p>
            <a:pPr marL="342900" indent="-342900" algn="just">
              <a:spcBef>
                <a:spcPct val="20000"/>
              </a:spcBef>
              <a:buClr>
                <a:schemeClr val="accent2"/>
              </a:buClr>
              <a:buSzPct val="80000"/>
              <a:buFont typeface="Wingdings" pitchFamily="2" charset="2"/>
              <a:buNone/>
            </a:pPr>
            <a:endParaRPr lang="en-US" sz="3200">
              <a:latin typeface="Constantia" pitchFamily="18" charset="0"/>
              <a:ea typeface="Arial Unicode MS" pitchFamily="34" charset="-128"/>
              <a:cs typeface="Arial Unicode MS" pitchFamily="34" charset="-128"/>
            </a:endParaRPr>
          </a:p>
          <a:p>
            <a:pPr marL="342900" indent="-342900">
              <a:spcBef>
                <a:spcPct val="20000"/>
              </a:spcBef>
              <a:buClr>
                <a:schemeClr val="hlink"/>
              </a:buClr>
              <a:buSzPct val="80000"/>
              <a:buFont typeface="Wingdings" pitchFamily="2" charset="2"/>
              <a:buNone/>
            </a:pPr>
            <a:r>
              <a:rPr lang="en-US" sz="2800" b="1">
                <a:latin typeface="Times New Roman" pitchFamily="18" charset="0"/>
                <a:cs typeface="Times New Roman" pitchFamily="18" charset="0"/>
              </a:rPr>
              <a:t>	Gouging is used to remove deep defects in welds / metals revealed by radiographic, magnetic, or other NDT methods.</a:t>
            </a:r>
            <a:r>
              <a:rPr lang="en-US" sz="2800" b="1">
                <a:latin typeface="Times New Roman" pitchFamily="18" charset="0"/>
              </a:rPr>
              <a:t> </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533400" y="152400"/>
            <a:ext cx="8382000" cy="762000"/>
          </a:xfrm>
        </p:spPr>
        <p:txBody>
          <a:bodyPr/>
          <a:lstStyle/>
          <a:p>
            <a:pPr algn="ctr" eaLnBrk="1" hangingPunct="1"/>
            <a:r>
              <a:rPr lang="en-US" sz="3200" b="1" smtClean="0">
                <a:solidFill>
                  <a:srgbClr val="F808F8"/>
                </a:solidFill>
                <a:latin typeface="Times New Roman" pitchFamily="18" charset="0"/>
                <a:cs typeface="Times New Roman" pitchFamily="18" charset="0"/>
              </a:rPr>
              <a:t>PLASMA ENHANCED SHIELDED METAL ARC WELDING (PESMAW)</a:t>
            </a:r>
          </a:p>
        </p:txBody>
      </p:sp>
      <p:pic>
        <p:nvPicPr>
          <p:cNvPr id="50179" name="Picture 4" descr="pesmaw4"/>
          <p:cNvPicPr>
            <a:picLocks noGrp="1" noChangeAspect="1" noChangeArrowheads="1"/>
          </p:cNvPicPr>
          <p:nvPr>
            <p:ph type="clipArt" sz="half" idx="1"/>
          </p:nvPr>
        </p:nvPicPr>
        <p:blipFill>
          <a:blip r:embed="rId3" cstate="print">
            <a:lum bright="-18000" contrast="66000"/>
          </a:blip>
          <a:srcRect/>
          <a:stretch>
            <a:fillRect/>
          </a:stretch>
        </p:blipFill>
        <p:spPr>
          <a:xfrm>
            <a:off x="-49213" y="1066800"/>
            <a:ext cx="3841751" cy="5791200"/>
          </a:xfrm>
        </p:spPr>
      </p:pic>
      <p:sp>
        <p:nvSpPr>
          <p:cNvPr id="31747" name="Rectangle 3"/>
          <p:cNvSpPr>
            <a:spLocks noGrp="1" noChangeArrowheads="1"/>
          </p:cNvSpPr>
          <p:nvPr>
            <p:ph type="body" sz="half" idx="2"/>
          </p:nvPr>
        </p:nvSpPr>
        <p:spPr>
          <a:xfrm>
            <a:off x="4038600" y="1143000"/>
            <a:ext cx="4800600" cy="5410200"/>
          </a:xfrm>
        </p:spPr>
        <p:txBody>
          <a:bodyPr>
            <a:noAutofit/>
          </a:bodyPr>
          <a:lstStyle/>
          <a:p>
            <a:pPr marL="640080" lvl="1" indent="-246888" algn="just" eaLnBrk="1" fontAlgn="auto" hangingPunct="1">
              <a:spcBef>
                <a:spcPct val="0"/>
              </a:spcBef>
              <a:spcAft>
                <a:spcPts val="0"/>
              </a:spcAft>
              <a:buClr>
                <a:schemeClr val="tx2"/>
              </a:buClr>
              <a:buSzPct val="150000"/>
              <a:buFont typeface="Wingdings" pitchFamily="2" charset="2"/>
              <a:buChar char="§"/>
              <a:defRPr/>
            </a:pPr>
            <a:r>
              <a:rPr lang="en-US" sz="2800" b="1" dirty="0" smtClean="0">
                <a:solidFill>
                  <a:schemeClr val="folHlink"/>
                </a:solidFill>
                <a:cs typeface="Times New Roman" pitchFamily="18" charset="0"/>
              </a:rPr>
              <a:t>At least two to four times increase in penetration can be achievable, with </a:t>
            </a:r>
            <a:r>
              <a:rPr lang="en-US" sz="2800" b="1" dirty="0" err="1" smtClean="0">
                <a:solidFill>
                  <a:schemeClr val="folHlink"/>
                </a:solidFill>
                <a:cs typeface="Times New Roman" pitchFamily="18" charset="0"/>
              </a:rPr>
              <a:t>rutile</a:t>
            </a:r>
            <a:r>
              <a:rPr lang="en-US" sz="2800" b="1" dirty="0" smtClean="0">
                <a:solidFill>
                  <a:schemeClr val="folHlink"/>
                </a:solidFill>
                <a:cs typeface="Times New Roman" pitchFamily="18" charset="0"/>
              </a:rPr>
              <a:t> and basic coatings.</a:t>
            </a:r>
          </a:p>
          <a:p>
            <a:pPr marL="640080" lvl="1" indent="-246888" algn="just" eaLnBrk="1" fontAlgn="auto" hangingPunct="1">
              <a:spcBef>
                <a:spcPct val="0"/>
              </a:spcBef>
              <a:spcAft>
                <a:spcPts val="0"/>
              </a:spcAft>
              <a:buClr>
                <a:schemeClr val="tx2"/>
              </a:buClr>
              <a:buSzPct val="150000"/>
              <a:buFont typeface="Wingdings" pitchFamily="2" charset="2"/>
              <a:buChar char="§"/>
              <a:defRPr/>
            </a:pPr>
            <a:r>
              <a:rPr lang="en-US" sz="2800" b="1" dirty="0" smtClean="0">
                <a:cs typeface="Arial" charset="0"/>
              </a:rPr>
              <a:t>Best wear resistance was achievable using a mixture of nitrogen gas and chromium powder. </a:t>
            </a:r>
            <a:endParaRPr lang="en-US" sz="2800" b="1" dirty="0" smtClean="0">
              <a:cs typeface="Times New Roman" pitchFamily="18" charset="0"/>
            </a:endParaRPr>
          </a:p>
          <a:p>
            <a:pPr marL="640080" lvl="1" indent="-246888" algn="just" eaLnBrk="1" fontAlgn="auto" hangingPunct="1">
              <a:spcBef>
                <a:spcPct val="0"/>
              </a:spcBef>
              <a:spcAft>
                <a:spcPts val="0"/>
              </a:spcAft>
              <a:buClr>
                <a:schemeClr val="tx2"/>
              </a:buClr>
              <a:buSzPct val="150000"/>
              <a:buFont typeface="Wingdings" pitchFamily="2" charset="2"/>
              <a:buChar char="§"/>
              <a:defRPr/>
            </a:pPr>
            <a:r>
              <a:rPr lang="en-US" sz="2800" b="1" dirty="0" smtClean="0">
                <a:solidFill>
                  <a:schemeClr val="accent5">
                    <a:lumMod val="40000"/>
                    <a:lumOff val="60000"/>
                  </a:schemeClr>
                </a:solidFill>
                <a:cs typeface="Times New Roman" pitchFamily="18" charset="0"/>
              </a:rPr>
              <a:t>Stainless steel piercing was done up to 55mm depth. </a:t>
            </a:r>
            <a:endParaRPr lang="en-US" sz="2800" b="1" dirty="0" smtClean="0">
              <a:solidFill>
                <a:schemeClr val="accent5">
                  <a:lumMod val="40000"/>
                  <a:lumOff val="60000"/>
                </a:schemeClr>
              </a:solidFill>
            </a:endParaRPr>
          </a:p>
        </p:txBody>
      </p:sp>
    </p:spTree>
  </p:cSld>
  <p:clrMapOvr>
    <a:masterClrMapping/>
  </p:clrMapOvr>
  <p:transition spd="slow">
    <p:randomBar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152400" y="152400"/>
            <a:ext cx="3352800" cy="762000"/>
          </a:xfrm>
        </p:spPr>
        <p:txBody>
          <a:bodyPr/>
          <a:lstStyle/>
          <a:p>
            <a:pPr eaLnBrk="1" hangingPunct="1"/>
            <a:r>
              <a:rPr lang="en-US" sz="3500" b="1" smtClean="0">
                <a:solidFill>
                  <a:srgbClr val="F808F8"/>
                </a:solidFill>
                <a:latin typeface="Times New Roman" pitchFamily="18" charset="0"/>
                <a:cs typeface="Times New Roman" pitchFamily="18" charset="0"/>
              </a:rPr>
              <a:t>ADVANTAGES</a:t>
            </a:r>
          </a:p>
        </p:txBody>
      </p:sp>
      <p:pic>
        <p:nvPicPr>
          <p:cNvPr id="51203" name="Picture 7" descr="pesmaw_22"/>
          <p:cNvPicPr>
            <a:picLocks noGrp="1" noChangeAspect="1" noChangeArrowheads="1"/>
          </p:cNvPicPr>
          <p:nvPr>
            <p:ph type="clipArt" sz="half" idx="1"/>
          </p:nvPr>
        </p:nvPicPr>
        <p:blipFill>
          <a:blip r:embed="rId3" cstate="print"/>
          <a:srcRect/>
          <a:stretch>
            <a:fillRect/>
          </a:stretch>
        </p:blipFill>
        <p:spPr>
          <a:xfrm>
            <a:off x="0" y="1755775"/>
            <a:ext cx="3962400" cy="3917950"/>
          </a:xfrm>
        </p:spPr>
      </p:pic>
      <p:sp>
        <p:nvSpPr>
          <p:cNvPr id="32771" name="Rectangle 3"/>
          <p:cNvSpPr>
            <a:spLocks noGrp="1" noChangeArrowheads="1"/>
          </p:cNvSpPr>
          <p:nvPr>
            <p:ph type="body" sz="half" idx="2"/>
          </p:nvPr>
        </p:nvSpPr>
        <p:spPr>
          <a:xfrm>
            <a:off x="3886200" y="0"/>
            <a:ext cx="5105400" cy="6858000"/>
          </a:xfrm>
        </p:spPr>
        <p:txBody>
          <a:bodyPr>
            <a:normAutofit lnSpcReduction="10000"/>
          </a:bodyPr>
          <a:lstStyle/>
          <a:p>
            <a:pPr marL="274320" indent="-274320" eaLnBrk="1" fontAlgn="auto" hangingPunct="1">
              <a:spcAft>
                <a:spcPts val="0"/>
              </a:spcAft>
              <a:buClr>
                <a:schemeClr val="tx1"/>
              </a:buClr>
              <a:buFont typeface="Wingdings" pitchFamily="2" charset="2"/>
              <a:buChar char="Ø"/>
              <a:defRPr/>
            </a:pPr>
            <a:r>
              <a:rPr lang="en-US" sz="2800" b="1" dirty="0" smtClean="0">
                <a:solidFill>
                  <a:schemeClr val="folHlink"/>
                </a:solidFill>
                <a:cs typeface="Times New Roman" pitchFamily="18" charset="0"/>
              </a:rPr>
              <a:t>High penetration welds comparable with that of cellulosic electrodes.</a:t>
            </a:r>
            <a:endParaRPr lang="en-US" sz="2800" b="1" dirty="0" smtClean="0">
              <a:solidFill>
                <a:schemeClr val="folHlink"/>
              </a:solidFill>
              <a:cs typeface="Arial" charset="0"/>
            </a:endParaRPr>
          </a:p>
          <a:p>
            <a:pPr marL="274320" indent="-274320" eaLnBrk="1" fontAlgn="auto" hangingPunct="1">
              <a:spcAft>
                <a:spcPts val="0"/>
              </a:spcAft>
              <a:buClr>
                <a:schemeClr val="tx1"/>
              </a:buClr>
              <a:buFont typeface="Wingdings" pitchFamily="2" charset="2"/>
              <a:buChar char="Ø"/>
              <a:defRPr/>
            </a:pPr>
            <a:r>
              <a:rPr lang="en-US" sz="2800" b="1" dirty="0" smtClean="0">
                <a:solidFill>
                  <a:schemeClr val="accent2"/>
                </a:solidFill>
                <a:cs typeface="Times New Roman" pitchFamily="18" charset="0"/>
              </a:rPr>
              <a:t>Hydrogen free welds, thus eliminating all the possible hydrogen defects.</a:t>
            </a:r>
            <a:r>
              <a:rPr lang="en-US" sz="2800" b="1" dirty="0" smtClean="0">
                <a:cs typeface="Times New Roman" pitchFamily="18" charset="0"/>
              </a:rPr>
              <a:t> </a:t>
            </a:r>
            <a:endParaRPr lang="en-US" sz="2800" b="1" dirty="0" smtClean="0">
              <a:cs typeface="Arial" charset="0"/>
            </a:endParaRPr>
          </a:p>
          <a:p>
            <a:pPr marL="274320" indent="-274320" eaLnBrk="1" fontAlgn="auto" hangingPunct="1">
              <a:spcAft>
                <a:spcPts val="0"/>
              </a:spcAft>
              <a:buClr>
                <a:schemeClr val="tx1"/>
              </a:buClr>
              <a:buFont typeface="Wingdings" pitchFamily="2" charset="2"/>
              <a:buChar char="Ø"/>
              <a:defRPr/>
            </a:pPr>
            <a:r>
              <a:rPr lang="en-US" sz="2800" b="1" dirty="0" smtClean="0">
                <a:solidFill>
                  <a:schemeClr val="hlink"/>
                </a:solidFill>
                <a:cs typeface="Arial" charset="0"/>
              </a:rPr>
              <a:t>Increased deposition rate.</a:t>
            </a:r>
          </a:p>
          <a:p>
            <a:pPr marL="274320" indent="-274320" eaLnBrk="1" fontAlgn="auto" hangingPunct="1">
              <a:spcAft>
                <a:spcPts val="0"/>
              </a:spcAft>
              <a:buClr>
                <a:schemeClr val="tx1"/>
              </a:buClr>
              <a:buFont typeface="Wingdings" pitchFamily="2" charset="2"/>
              <a:buChar char="Ø"/>
              <a:defRPr/>
            </a:pPr>
            <a:r>
              <a:rPr lang="en-US" sz="2800" b="1" dirty="0" smtClean="0">
                <a:solidFill>
                  <a:schemeClr val="tx2"/>
                </a:solidFill>
                <a:cs typeface="Arial" charset="0"/>
              </a:rPr>
              <a:t>Less Dilution.</a:t>
            </a:r>
          </a:p>
          <a:p>
            <a:pPr marL="274320" indent="-274320" eaLnBrk="1" fontAlgn="auto" hangingPunct="1">
              <a:spcAft>
                <a:spcPts val="0"/>
              </a:spcAft>
              <a:buClr>
                <a:schemeClr val="tx1"/>
              </a:buClr>
              <a:buFont typeface="Wingdings" pitchFamily="2" charset="2"/>
              <a:buChar char="Ø"/>
              <a:defRPr/>
            </a:pPr>
            <a:r>
              <a:rPr lang="en-US" sz="2800" b="1" dirty="0" smtClean="0">
                <a:solidFill>
                  <a:srgbClr val="1CFB05"/>
                </a:solidFill>
                <a:cs typeface="Arial" charset="0"/>
              </a:rPr>
              <a:t>Cheaper and portable.</a:t>
            </a:r>
          </a:p>
          <a:p>
            <a:pPr marL="274320" indent="-274320" eaLnBrk="1" fontAlgn="auto" hangingPunct="1">
              <a:spcAft>
                <a:spcPts val="0"/>
              </a:spcAft>
              <a:buClr>
                <a:schemeClr val="tx1"/>
              </a:buClr>
              <a:buFont typeface="Wingdings" pitchFamily="2" charset="2"/>
              <a:buChar char="Ø"/>
              <a:defRPr/>
            </a:pPr>
            <a:r>
              <a:rPr lang="en-US" sz="2800" b="1" dirty="0" smtClean="0">
                <a:solidFill>
                  <a:schemeClr val="folHlink"/>
                </a:solidFill>
                <a:cs typeface="Times New Roman" pitchFamily="18" charset="0"/>
              </a:rPr>
              <a:t>Reducing spatter minimizes final weld surface preparation and allows the operator, more welding time, translates into significant cost savings.</a:t>
            </a:r>
          </a:p>
        </p:txBody>
      </p:sp>
    </p:spTree>
  </p:cSld>
  <p:clrMapOvr>
    <a:masterClrMapping/>
  </p:clrMapOvr>
  <p:transition spd="slow">
    <p:randomBar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p:nvPr>
        </p:nvSpPr>
        <p:spPr>
          <a:xfrm>
            <a:off x="395536" y="404664"/>
            <a:ext cx="8215313" cy="6034088"/>
          </a:xfrm>
        </p:spPr>
        <p:txBody>
          <a:bodyPr>
            <a:normAutofit fontScale="85000" lnSpcReduction="20000"/>
          </a:bodyPr>
          <a:lstStyle/>
          <a:p>
            <a:pPr marL="0" indent="-274320" algn="ctr" eaLnBrk="1" fontAlgn="auto" hangingPunct="1">
              <a:spcBef>
                <a:spcPts val="0"/>
              </a:spcBef>
              <a:spcAft>
                <a:spcPts val="0"/>
              </a:spcAft>
              <a:buClr>
                <a:schemeClr val="accent3"/>
              </a:buClr>
              <a:buFont typeface="Wingdings 2"/>
              <a:buNone/>
              <a:defRPr/>
            </a:pPr>
            <a:r>
              <a:rPr lang="en-US" sz="3800" b="1" dirty="0" smtClean="0"/>
              <a:t>INNOVATIONS AS  A RESULT OF OVERCOMING THE LIMITATIONS OF SMAW PROCESS.</a:t>
            </a:r>
          </a:p>
          <a:p>
            <a:pPr marL="0" indent="-274320" eaLnBrk="1" fontAlgn="auto" hangingPunct="1">
              <a:spcBef>
                <a:spcPts val="0"/>
              </a:spcBef>
              <a:spcAft>
                <a:spcPts val="0"/>
              </a:spcAft>
              <a:buClr>
                <a:schemeClr val="accent3"/>
              </a:buClr>
              <a:buFont typeface="Wingdings 2"/>
              <a:buNone/>
              <a:defRPr/>
            </a:pPr>
            <a:endParaRPr lang="en-US" sz="3200" b="1" dirty="0" smtClean="0"/>
          </a:p>
          <a:p>
            <a:pPr marL="609600" indent="-609600" eaLnBrk="1" fontAlgn="auto" hangingPunct="1">
              <a:lnSpc>
                <a:spcPct val="120000"/>
              </a:lnSpc>
              <a:spcBef>
                <a:spcPct val="0"/>
              </a:spcBef>
              <a:spcAft>
                <a:spcPts val="0"/>
              </a:spcAft>
              <a:buClr>
                <a:srgbClr val="FFC000"/>
              </a:buClr>
              <a:buSzPct val="125000"/>
              <a:buFont typeface="Arial" pitchFamily="34" charset="0"/>
              <a:buChar char="•"/>
              <a:defRPr/>
            </a:pPr>
            <a:r>
              <a:rPr lang="en-US" sz="3300" b="1" dirty="0" smtClean="0">
                <a:solidFill>
                  <a:srgbClr val="00FFFF"/>
                </a:solidFill>
                <a:ea typeface="Arial Unicode MS" pitchFamily="34" charset="-128"/>
                <a:cs typeface="Arial Unicode MS" pitchFamily="34" charset="-128"/>
              </a:rPr>
              <a:t>Plasma Enhanced Shielded Metal Welding (PESMAW)</a:t>
            </a:r>
          </a:p>
          <a:p>
            <a:pPr marL="609600" indent="-609600" eaLnBrk="1" fontAlgn="auto" hangingPunct="1">
              <a:lnSpc>
                <a:spcPct val="120000"/>
              </a:lnSpc>
              <a:spcBef>
                <a:spcPct val="0"/>
              </a:spcBef>
              <a:spcAft>
                <a:spcPts val="0"/>
              </a:spcAft>
              <a:buClr>
                <a:srgbClr val="FFC000"/>
              </a:buClr>
              <a:buSzPct val="125000"/>
              <a:buFont typeface="Arial" pitchFamily="34" charset="0"/>
              <a:buChar char="•"/>
              <a:defRPr/>
            </a:pPr>
            <a:r>
              <a:rPr lang="en-US" sz="3300" b="1" dirty="0" smtClean="0">
                <a:solidFill>
                  <a:srgbClr val="00FFFF"/>
                </a:solidFill>
                <a:ea typeface="Arial Unicode MS" pitchFamily="34" charset="-128"/>
                <a:cs typeface="Arial Unicode MS" pitchFamily="34" charset="-128"/>
              </a:rPr>
              <a:t>Plasma Enhanced Oxy Arc Cutting (PEOAC)</a:t>
            </a:r>
          </a:p>
          <a:p>
            <a:pPr marL="609600" indent="-609600" eaLnBrk="1" fontAlgn="auto" hangingPunct="1">
              <a:lnSpc>
                <a:spcPct val="120000"/>
              </a:lnSpc>
              <a:spcBef>
                <a:spcPct val="0"/>
              </a:spcBef>
              <a:spcAft>
                <a:spcPts val="0"/>
              </a:spcAft>
              <a:buClr>
                <a:srgbClr val="FFC000"/>
              </a:buClr>
              <a:buSzPct val="125000"/>
              <a:buFont typeface="Arial" pitchFamily="34" charset="0"/>
              <a:buChar char="•"/>
              <a:defRPr/>
            </a:pPr>
            <a:r>
              <a:rPr lang="en-US" sz="3300" b="1" dirty="0" smtClean="0">
                <a:solidFill>
                  <a:srgbClr val="00FFFF"/>
                </a:solidFill>
                <a:ea typeface="Arial Unicode MS" pitchFamily="34" charset="-128"/>
                <a:cs typeface="Arial Unicode MS" pitchFamily="34" charset="-128"/>
              </a:rPr>
              <a:t>Plasma Enhanced Oxy Arc Lancing (PEOAL)</a:t>
            </a:r>
          </a:p>
          <a:p>
            <a:pPr marL="609600" indent="-609600" eaLnBrk="1" fontAlgn="auto" hangingPunct="1">
              <a:lnSpc>
                <a:spcPct val="120000"/>
              </a:lnSpc>
              <a:spcBef>
                <a:spcPct val="0"/>
              </a:spcBef>
              <a:spcAft>
                <a:spcPts val="0"/>
              </a:spcAft>
              <a:buClr>
                <a:srgbClr val="FFC000"/>
              </a:buClr>
              <a:buSzPct val="125000"/>
              <a:buFont typeface="Arial" pitchFamily="34" charset="0"/>
              <a:buChar char="•"/>
              <a:defRPr/>
            </a:pPr>
            <a:r>
              <a:rPr lang="en-US" sz="3300" b="1" dirty="0" smtClean="0">
                <a:solidFill>
                  <a:srgbClr val="00FFFF"/>
                </a:solidFill>
                <a:ea typeface="Arial Unicode MS" pitchFamily="34" charset="-128"/>
                <a:cs typeface="Arial Unicode MS" pitchFamily="34" charset="-128"/>
              </a:rPr>
              <a:t>Plasma Enhanced Oxy Arc Gouging (PEOAG)</a:t>
            </a:r>
          </a:p>
          <a:p>
            <a:pPr marL="609600" indent="-609600" eaLnBrk="1" fontAlgn="auto" hangingPunct="1">
              <a:lnSpc>
                <a:spcPct val="120000"/>
              </a:lnSpc>
              <a:spcBef>
                <a:spcPct val="0"/>
              </a:spcBef>
              <a:spcAft>
                <a:spcPts val="0"/>
              </a:spcAft>
              <a:buClr>
                <a:srgbClr val="FFC000"/>
              </a:buClr>
              <a:buSzPct val="125000"/>
              <a:buFont typeface="Arial" pitchFamily="34" charset="0"/>
              <a:buChar char="•"/>
              <a:defRPr/>
            </a:pPr>
            <a:r>
              <a:rPr lang="en-US" sz="3300" b="1" dirty="0" smtClean="0">
                <a:solidFill>
                  <a:srgbClr val="00FFFF"/>
                </a:solidFill>
                <a:ea typeface="Arial Unicode MS" pitchFamily="34" charset="-128"/>
                <a:cs typeface="Arial Unicode MS" pitchFamily="34" charset="-128"/>
              </a:rPr>
              <a:t>Plasma Enhanced Shielded Metal Arc Surfacing (PESMAS)</a:t>
            </a:r>
          </a:p>
          <a:p>
            <a:pPr marL="609600" indent="-609600" eaLnBrk="1" fontAlgn="auto" hangingPunct="1">
              <a:lnSpc>
                <a:spcPct val="120000"/>
              </a:lnSpc>
              <a:spcBef>
                <a:spcPct val="0"/>
              </a:spcBef>
              <a:spcAft>
                <a:spcPts val="0"/>
              </a:spcAft>
              <a:buClr>
                <a:srgbClr val="FFC000"/>
              </a:buClr>
              <a:buSzPct val="125000"/>
              <a:buFont typeface="Wingdings 2"/>
              <a:buNone/>
              <a:defRPr/>
            </a:pPr>
            <a:endParaRPr lang="en-US" sz="3300" b="1" dirty="0" smtClean="0">
              <a:solidFill>
                <a:schemeClr val="accent3">
                  <a:lumMod val="60000"/>
                  <a:lumOff val="40000"/>
                </a:schemeClr>
              </a:solidFill>
              <a:ea typeface="Arial Unicode MS" pitchFamily="34" charset="-128"/>
              <a:cs typeface="Arial Unicode MS" pitchFamily="34" charset="-128"/>
            </a:endParaRPr>
          </a:p>
          <a:p>
            <a:pPr marL="609600" indent="-609600" algn="ctr" eaLnBrk="1" fontAlgn="auto" hangingPunct="1">
              <a:lnSpc>
                <a:spcPct val="120000"/>
              </a:lnSpc>
              <a:spcBef>
                <a:spcPct val="0"/>
              </a:spcBef>
              <a:spcAft>
                <a:spcPts val="0"/>
              </a:spcAft>
              <a:buClr>
                <a:srgbClr val="FFC000"/>
              </a:buClr>
              <a:buSzPct val="125000"/>
              <a:buFont typeface="Wingdings 2"/>
              <a:buNone/>
              <a:defRPr/>
            </a:pPr>
            <a:r>
              <a:rPr lang="en-US" sz="3800" b="1" dirty="0" smtClean="0">
                <a:solidFill>
                  <a:srgbClr val="FFC000"/>
                </a:solidFill>
                <a:ea typeface="Arial Unicode MS" pitchFamily="34" charset="-128"/>
                <a:cs typeface="Arial Unicode MS" pitchFamily="34" charset="-128"/>
              </a:rPr>
              <a:t>Universal Shielded Metal Arc Welding</a:t>
            </a:r>
          </a:p>
          <a:p>
            <a:pPr marL="609600" indent="-609600" algn="ctr" eaLnBrk="1" fontAlgn="auto" hangingPunct="1">
              <a:lnSpc>
                <a:spcPct val="120000"/>
              </a:lnSpc>
              <a:spcBef>
                <a:spcPct val="0"/>
              </a:spcBef>
              <a:spcAft>
                <a:spcPts val="0"/>
              </a:spcAft>
              <a:buClr>
                <a:srgbClr val="FFC000"/>
              </a:buClr>
              <a:buSzPct val="125000"/>
              <a:buFont typeface="Wingdings 2"/>
              <a:buNone/>
              <a:defRPr/>
            </a:pPr>
            <a:r>
              <a:rPr lang="en-US" sz="3800" b="1" dirty="0" smtClean="0">
                <a:solidFill>
                  <a:srgbClr val="FFC000"/>
                </a:solidFill>
                <a:ea typeface="Arial Unicode MS" pitchFamily="34" charset="-128"/>
                <a:cs typeface="Arial Unicode MS" pitchFamily="34" charset="-128"/>
              </a:rPr>
              <a:t>USMAW</a:t>
            </a:r>
          </a:p>
        </p:txBody>
      </p:sp>
    </p:spTree>
  </p:cSld>
  <p:clrMapOvr>
    <a:masterClrMapping/>
  </p:clrMapOvr>
  <p:transition spd="slow">
    <p:randomBar dir="ver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cstate="print"/>
          <a:srcRect/>
          <a:stretch>
            <a:fillRect/>
          </a:stretch>
        </p:blipFill>
        <p:spPr bwMode="auto">
          <a:xfrm>
            <a:off x="823913" y="1987550"/>
            <a:ext cx="7456487" cy="3867150"/>
          </a:xfrm>
          <a:prstGeom prst="rect">
            <a:avLst/>
          </a:prstGeom>
          <a:noFill/>
          <a:ln w="9525">
            <a:noFill/>
            <a:miter lim="800000"/>
            <a:headEnd/>
            <a:tailEnd/>
          </a:ln>
        </p:spPr>
      </p:pic>
      <p:sp>
        <p:nvSpPr>
          <p:cNvPr id="7" name="Rectangle 2"/>
          <p:cNvSpPr>
            <a:spLocks noGrp="1" noChangeArrowheads="1"/>
          </p:cNvSpPr>
          <p:nvPr>
            <p:ph type="title"/>
          </p:nvPr>
        </p:nvSpPr>
        <p:spPr>
          <a:xfrm>
            <a:off x="712788" y="214313"/>
            <a:ext cx="7772400" cy="1000125"/>
          </a:xfrm>
        </p:spPr>
        <p:txBody>
          <a:bodyPr anchor="t">
            <a:normAutofit fontScale="90000"/>
          </a:bodyPr>
          <a:lstStyle/>
          <a:p>
            <a:pPr algn="ctr" eaLnBrk="1" fontAlgn="auto" hangingPunct="1">
              <a:spcAft>
                <a:spcPts val="0"/>
              </a:spcAft>
              <a:defRPr/>
            </a:pPr>
            <a:r>
              <a:rPr lang="en-US" sz="3200" b="1" dirty="0" smtClean="0">
                <a:solidFill>
                  <a:srgbClr val="66FF33"/>
                </a:solidFill>
                <a:latin typeface="Times New Roman" pitchFamily="18" charset="0"/>
                <a:cs typeface="Arial" charset="0"/>
              </a:rPr>
              <a:t>MOVING CONTACT  SHIELDED METAL ARC WELDING</a:t>
            </a:r>
            <a:endParaRPr lang="en-US" sz="3200" b="1" dirty="0" smtClean="0">
              <a:solidFill>
                <a:srgbClr val="66FF33"/>
              </a:solidFill>
              <a:latin typeface="Times New Roman" pitchFamily="18" charset="0"/>
              <a:cs typeface="Times New Roman" pitchFamily="18" charset="0"/>
            </a:endParaRPr>
          </a:p>
        </p:txBody>
      </p:sp>
      <p:sp>
        <p:nvSpPr>
          <p:cNvPr id="52228" name="Rectangle 7"/>
          <p:cNvSpPr>
            <a:spLocks noChangeArrowheads="1"/>
          </p:cNvSpPr>
          <p:nvPr/>
        </p:nvSpPr>
        <p:spPr bwMode="auto">
          <a:xfrm>
            <a:off x="1500188" y="6061075"/>
            <a:ext cx="6438900" cy="522288"/>
          </a:xfrm>
          <a:prstGeom prst="rect">
            <a:avLst/>
          </a:prstGeom>
          <a:noFill/>
          <a:ln w="9525">
            <a:noFill/>
            <a:miter lim="800000"/>
            <a:headEnd/>
            <a:tailEnd/>
          </a:ln>
        </p:spPr>
        <p:txBody>
          <a:bodyPr wrap="none">
            <a:spAutoFit/>
          </a:bodyPr>
          <a:lstStyle/>
          <a:p>
            <a:r>
              <a:rPr lang="en-IN" sz="2800">
                <a:latin typeface="Constantia" pitchFamily="18" charset="0"/>
              </a:rPr>
              <a:t>Elements of Shielded Metal Arc Welding</a:t>
            </a:r>
          </a:p>
        </p:txBody>
      </p:sp>
      <p:sp>
        <p:nvSpPr>
          <p:cNvPr id="52229" name="TextBox 8"/>
          <p:cNvSpPr txBox="1">
            <a:spLocks noChangeArrowheads="1"/>
          </p:cNvSpPr>
          <p:nvPr/>
        </p:nvSpPr>
        <p:spPr bwMode="auto">
          <a:xfrm>
            <a:off x="428625" y="1428750"/>
            <a:ext cx="3429000" cy="523875"/>
          </a:xfrm>
          <a:prstGeom prst="rect">
            <a:avLst/>
          </a:prstGeom>
          <a:noFill/>
          <a:ln w="9525">
            <a:noFill/>
            <a:miter lim="800000"/>
            <a:headEnd/>
            <a:tailEnd/>
          </a:ln>
        </p:spPr>
        <p:txBody>
          <a:bodyPr>
            <a:spAutoFit/>
          </a:bodyPr>
          <a:lstStyle/>
          <a:p>
            <a:r>
              <a:rPr lang="en-US" sz="2800" b="1">
                <a:solidFill>
                  <a:srgbClr val="FF33CC"/>
                </a:solidFill>
                <a:latin typeface="Times New Roman" pitchFamily="18" charset="0"/>
              </a:rPr>
              <a:t>Idea and Motivation</a:t>
            </a:r>
            <a:endParaRPr lang="en-IN" sz="2800">
              <a:solidFill>
                <a:srgbClr val="FF33CC"/>
              </a:solidFill>
              <a:latin typeface="Constantia" pitchFamily="18" charset="0"/>
            </a:endParaRPr>
          </a:p>
        </p:txBody>
      </p:sp>
    </p:spTree>
  </p:cSld>
  <p:clrMapOvr>
    <a:masterClrMapping/>
  </p:clrMapOvr>
  <p:transition spd="slow">
    <p:randomBar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0" name="Object 5"/>
          <p:cNvGraphicFramePr>
            <a:graphicFrameLocks noChangeAspect="1"/>
          </p:cNvGraphicFramePr>
          <p:nvPr/>
        </p:nvGraphicFramePr>
        <p:xfrm>
          <a:off x="928688" y="1228725"/>
          <a:ext cx="7381875" cy="5472113"/>
        </p:xfrm>
        <a:graphic>
          <a:graphicData uri="http://schemas.openxmlformats.org/presentationml/2006/ole">
            <mc:AlternateContent xmlns:mc="http://schemas.openxmlformats.org/markup-compatibility/2006">
              <mc:Choice xmlns:v="urn:schemas-microsoft-com:vml" Requires="v">
                <p:oleObj spid="_x0000_s7175" name="Picture" r:id="rId4" imgW="5478840" imgH="4233600" progId="Word.Picture.8">
                  <p:embed/>
                </p:oleObj>
              </mc:Choice>
              <mc:Fallback>
                <p:oleObj name="Picture" r:id="rId4" imgW="5478840" imgH="4233600" progId="Word.Picture.8">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l="5051" t="3920" r="2020" b="6995"/>
                      <a:stretch>
                        <a:fillRect/>
                      </a:stretch>
                    </p:blipFill>
                    <p:spPr bwMode="auto">
                      <a:xfrm>
                        <a:off x="928688" y="1228725"/>
                        <a:ext cx="7381875" cy="5472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1142" name="Rectangle 6"/>
          <p:cNvSpPr>
            <a:spLocks noChangeArrowheads="1"/>
          </p:cNvSpPr>
          <p:nvPr/>
        </p:nvSpPr>
        <p:spPr bwMode="auto">
          <a:xfrm>
            <a:off x="276225" y="42863"/>
            <a:ext cx="8069263" cy="1077912"/>
          </a:xfrm>
          <a:prstGeom prst="rect">
            <a:avLst/>
          </a:prstGeom>
          <a:noFill/>
          <a:ln w="9525">
            <a:noFill/>
            <a:miter lim="800000"/>
            <a:headEnd/>
            <a:tailEnd/>
          </a:ln>
          <a:effectLst/>
        </p:spPr>
        <p:txBody>
          <a:bodyPr wrap="none">
            <a:spAutoFit/>
          </a:bodyPr>
          <a:lstStyle/>
          <a:p>
            <a:pPr algn="ctr" fontAlgn="auto">
              <a:spcBef>
                <a:spcPts val="0"/>
              </a:spcBef>
              <a:spcAft>
                <a:spcPts val="0"/>
              </a:spcAft>
              <a:defRPr/>
            </a:pPr>
            <a:r>
              <a:rPr lang="en-US" sz="3200" b="1" dirty="0">
                <a:solidFill>
                  <a:srgbClr val="66FF33"/>
                </a:solidFill>
                <a:latin typeface="Times New Roman" pitchFamily="18" charset="0"/>
              </a:rPr>
              <a:t>MOVING CONTACT  SHIELDED METAL </a:t>
            </a:r>
          </a:p>
          <a:p>
            <a:pPr algn="ctr" fontAlgn="auto">
              <a:spcBef>
                <a:spcPts val="0"/>
              </a:spcBef>
              <a:spcAft>
                <a:spcPts val="0"/>
              </a:spcAft>
              <a:defRPr/>
            </a:pPr>
            <a:r>
              <a:rPr lang="en-US" sz="3200" b="1" dirty="0">
                <a:solidFill>
                  <a:srgbClr val="66FF33"/>
                </a:solidFill>
                <a:latin typeface="Times New Roman" pitchFamily="18" charset="0"/>
              </a:rPr>
              <a:t>ARC WELDING</a:t>
            </a:r>
            <a:endParaRPr lang="en-US" sz="3200" b="1" dirty="0">
              <a:solidFill>
                <a:srgbClr val="F808F8"/>
              </a:solidFill>
              <a:effectLst>
                <a:outerShdw blurRad="38100" dist="38100" dir="2700000" algn="tl">
                  <a:srgbClr val="000000"/>
                </a:outerShdw>
              </a:effectLst>
              <a:latin typeface="Times New Roman" pitchFamily="18" charset="0"/>
              <a:cs typeface="+mn-cs"/>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body" sz="half" idx="3"/>
          </p:nvPr>
        </p:nvSpPr>
        <p:spPr>
          <a:xfrm>
            <a:off x="428625" y="1427163"/>
            <a:ext cx="8286750" cy="4624387"/>
          </a:xfrm>
        </p:spPr>
        <p:txBody>
          <a:bodyPr/>
          <a:lstStyle/>
          <a:p>
            <a:pPr algn="just" eaLnBrk="1" hangingPunct="1">
              <a:buClr>
                <a:srgbClr val="F808F8"/>
              </a:buClr>
              <a:buSzPct val="150000"/>
              <a:buFont typeface="Wingdings" pitchFamily="2" charset="2"/>
              <a:buChar char="§"/>
            </a:pPr>
            <a:r>
              <a:rPr lang="en-US" sz="2800" b="1" dirty="0" smtClean="0">
                <a:solidFill>
                  <a:srgbClr val="00FFFF"/>
                </a:solidFill>
                <a:cs typeface="Arial" charset="0"/>
              </a:rPr>
              <a:t>The current is supplied to a shaped metal consumable electrode through a sliding or rolling contact tool.</a:t>
            </a:r>
          </a:p>
          <a:p>
            <a:pPr algn="just" eaLnBrk="1" hangingPunct="1">
              <a:buClr>
                <a:srgbClr val="F808F8"/>
              </a:buClr>
              <a:buSzPct val="150000"/>
              <a:buFont typeface="Wingdings" pitchFamily="2" charset="2"/>
              <a:buChar char="§"/>
            </a:pPr>
            <a:r>
              <a:rPr lang="en-US" sz="2800" b="1" dirty="0" smtClean="0">
                <a:solidFill>
                  <a:schemeClr val="tx2"/>
                </a:solidFill>
                <a:cs typeface="Arial" charset="0"/>
              </a:rPr>
              <a:t>The lying consumable is flux-covered and features an exposed metal ridge that protrudes above the flux. </a:t>
            </a:r>
          </a:p>
          <a:p>
            <a:pPr algn="just" eaLnBrk="1" hangingPunct="1">
              <a:buClr>
                <a:srgbClr val="F808F8"/>
              </a:buClr>
              <a:buSzPct val="150000"/>
              <a:buFont typeface="Wingdings" pitchFamily="2" charset="2"/>
              <a:buChar char="§"/>
            </a:pPr>
            <a:r>
              <a:rPr lang="en-US" sz="2800" b="1" dirty="0" smtClean="0">
                <a:solidFill>
                  <a:srgbClr val="00FF99"/>
                </a:solidFill>
                <a:cs typeface="Arial" charset="0"/>
              </a:rPr>
              <a:t>Electrical contact between the tool and the consumable is applied at a relatively short distance from the arc, eliminating the resistive heating path of the electrode.</a:t>
            </a:r>
            <a:r>
              <a:rPr lang="en-US" sz="2800" b="1" dirty="0" smtClean="0">
                <a:solidFill>
                  <a:srgbClr val="00FF99"/>
                </a:solidFill>
              </a:rPr>
              <a:t> </a:t>
            </a:r>
          </a:p>
        </p:txBody>
      </p:sp>
    </p:spTree>
  </p:cSld>
  <p:clrMapOvr>
    <a:masterClrMapping/>
  </p:clrMapOvr>
  <p:transition spd="slow">
    <p:randomBar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2268538" y="636588"/>
            <a:ext cx="4318000" cy="687387"/>
          </a:xfrm>
        </p:spPr>
        <p:txBody>
          <a:bodyPr/>
          <a:lstStyle/>
          <a:p>
            <a:pPr eaLnBrk="1" hangingPunct="1"/>
            <a:r>
              <a:rPr lang="en-US" sz="3200" b="1" smtClean="0">
                <a:solidFill>
                  <a:srgbClr val="F808F8"/>
                </a:solidFill>
                <a:latin typeface="Times New Roman" pitchFamily="18" charset="0"/>
              </a:rPr>
              <a:t>ADVANTAGES</a:t>
            </a:r>
          </a:p>
        </p:txBody>
      </p:sp>
      <p:sp>
        <p:nvSpPr>
          <p:cNvPr id="54275" name="Rectangle 3"/>
          <p:cNvSpPr>
            <a:spLocks noGrp="1" noChangeArrowheads="1"/>
          </p:cNvSpPr>
          <p:nvPr>
            <p:ph idx="1"/>
          </p:nvPr>
        </p:nvSpPr>
        <p:spPr>
          <a:xfrm>
            <a:off x="533400" y="1676400"/>
            <a:ext cx="8305800" cy="4724400"/>
          </a:xfrm>
        </p:spPr>
        <p:txBody>
          <a:bodyPr/>
          <a:lstStyle/>
          <a:p>
            <a:pPr eaLnBrk="1" hangingPunct="1">
              <a:buClr>
                <a:schemeClr val="hlink"/>
              </a:buClr>
              <a:buFont typeface="Wingdings" pitchFamily="2" charset="2"/>
              <a:buChar char="Ø"/>
            </a:pPr>
            <a:r>
              <a:rPr lang="en-US" sz="2800" b="1" dirty="0" smtClean="0">
                <a:solidFill>
                  <a:srgbClr val="00FFFF"/>
                </a:solidFill>
                <a:cs typeface="Arial" charset="0"/>
              </a:rPr>
              <a:t>Contact point is kept as close as possible to the burning arc.</a:t>
            </a:r>
          </a:p>
          <a:p>
            <a:pPr eaLnBrk="1" hangingPunct="1">
              <a:buClr>
                <a:schemeClr val="hlink"/>
              </a:buClr>
              <a:buFont typeface="Wingdings" pitchFamily="2" charset="2"/>
              <a:buChar char="Ø"/>
            </a:pPr>
            <a:r>
              <a:rPr lang="en-US" sz="2800" b="1" dirty="0" smtClean="0">
                <a:solidFill>
                  <a:srgbClr val="1CFB05"/>
                </a:solidFill>
                <a:cs typeface="Arial" charset="0"/>
              </a:rPr>
              <a:t>Minimize resistive heating between the contact point and the arc.</a:t>
            </a:r>
          </a:p>
          <a:p>
            <a:pPr eaLnBrk="1" hangingPunct="1">
              <a:buClr>
                <a:schemeClr val="hlink"/>
              </a:buClr>
              <a:buFont typeface="Wingdings" pitchFamily="2" charset="2"/>
              <a:buChar char="Ø"/>
            </a:pPr>
            <a:r>
              <a:rPr lang="en-US" sz="2800" b="1" dirty="0" smtClean="0">
                <a:solidFill>
                  <a:srgbClr val="00FFFF"/>
                </a:solidFill>
                <a:cs typeface="Arial" charset="0"/>
              </a:rPr>
              <a:t>Enabling the consumable to carry greater currents, or, almost infinite lengths can be used in one operation.</a:t>
            </a:r>
            <a:endParaRPr lang="en-US" sz="2800" b="1" dirty="0" smtClean="0">
              <a:solidFill>
                <a:srgbClr val="00FFFF"/>
              </a:solidFill>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7"/>
          <p:cNvSpPr>
            <a:spLocks noChangeArrowheads="1"/>
          </p:cNvSpPr>
          <p:nvPr/>
        </p:nvSpPr>
        <p:spPr bwMode="auto">
          <a:xfrm>
            <a:off x="0" y="11113"/>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pic>
        <p:nvPicPr>
          <p:cNvPr id="55299" name="Picture 16"/>
          <p:cNvPicPr>
            <a:picLocks noChangeAspect="1" noChangeArrowheads="1"/>
          </p:cNvPicPr>
          <p:nvPr/>
        </p:nvPicPr>
        <p:blipFill>
          <a:blip r:embed="rId3" cstate="print">
            <a:grayscl/>
            <a:biLevel thresh="50000"/>
          </a:blip>
          <a:srcRect/>
          <a:stretch>
            <a:fillRect/>
          </a:stretch>
        </p:blipFill>
        <p:spPr bwMode="auto">
          <a:xfrm>
            <a:off x="41275" y="0"/>
            <a:ext cx="4381500" cy="4953000"/>
          </a:xfrm>
          <a:prstGeom prst="rect">
            <a:avLst/>
          </a:prstGeom>
          <a:noFill/>
          <a:ln w="9525">
            <a:noFill/>
            <a:miter lim="800000"/>
            <a:headEnd/>
            <a:tailEnd/>
          </a:ln>
        </p:spPr>
      </p:pic>
      <p:sp>
        <p:nvSpPr>
          <p:cNvPr id="55300" name="Rectangle 18"/>
          <p:cNvSpPr>
            <a:spLocks noChangeArrowheads="1"/>
          </p:cNvSpPr>
          <p:nvPr/>
        </p:nvSpPr>
        <p:spPr bwMode="auto">
          <a:xfrm>
            <a:off x="4403725" y="3154363"/>
            <a:ext cx="336550" cy="274637"/>
          </a:xfrm>
          <a:prstGeom prst="rect">
            <a:avLst/>
          </a:prstGeom>
          <a:noFill/>
          <a:ln w="9525">
            <a:noFill/>
            <a:miter lim="800000"/>
            <a:headEnd/>
            <a:tailEnd/>
          </a:ln>
        </p:spPr>
        <p:txBody>
          <a:bodyPr wrap="none" anchor="ctr">
            <a:spAutoFit/>
          </a:bodyPr>
          <a:lstStyle/>
          <a:p>
            <a:pPr algn="ctr"/>
            <a:r>
              <a:rPr lang="en-US" sz="1200">
                <a:latin typeface="Times New Roman" pitchFamily="18" charset="0"/>
                <a:cs typeface="Times New Roman" pitchFamily="18" charset="0"/>
              </a:rPr>
              <a:t>    </a:t>
            </a:r>
            <a:endParaRPr lang="en-US" sz="2400">
              <a:latin typeface="Times New Roman" pitchFamily="18" charset="0"/>
            </a:endParaRPr>
          </a:p>
        </p:txBody>
      </p:sp>
      <p:pic>
        <p:nvPicPr>
          <p:cNvPr id="55301" name="Picture 15"/>
          <p:cNvPicPr>
            <a:picLocks noChangeAspect="1" noChangeArrowheads="1"/>
          </p:cNvPicPr>
          <p:nvPr/>
        </p:nvPicPr>
        <p:blipFill>
          <a:blip r:embed="rId4" cstate="print">
            <a:grayscl/>
            <a:biLevel thresh="50000"/>
          </a:blip>
          <a:srcRect/>
          <a:stretch>
            <a:fillRect/>
          </a:stretch>
        </p:blipFill>
        <p:spPr bwMode="auto">
          <a:xfrm>
            <a:off x="4903788" y="88900"/>
            <a:ext cx="4240212" cy="4743450"/>
          </a:xfrm>
          <a:prstGeom prst="rect">
            <a:avLst/>
          </a:prstGeom>
          <a:solidFill>
            <a:srgbClr val="FFFFFF"/>
          </a:solidFill>
          <a:ln w="9525">
            <a:noFill/>
            <a:miter lim="800000"/>
            <a:headEnd/>
            <a:tailEnd/>
          </a:ln>
        </p:spPr>
      </p:pic>
      <p:sp>
        <p:nvSpPr>
          <p:cNvPr id="55302" name="Rectangle 19"/>
          <p:cNvSpPr>
            <a:spLocks noChangeArrowheads="1"/>
          </p:cNvSpPr>
          <p:nvPr/>
        </p:nvSpPr>
        <p:spPr bwMode="auto">
          <a:xfrm>
            <a:off x="152400" y="4953000"/>
            <a:ext cx="8686800" cy="396875"/>
          </a:xfrm>
          <a:prstGeom prst="rect">
            <a:avLst/>
          </a:prstGeom>
          <a:noFill/>
          <a:ln w="9525">
            <a:noFill/>
            <a:miter lim="800000"/>
            <a:headEnd/>
            <a:tailEnd/>
          </a:ln>
        </p:spPr>
        <p:txBody>
          <a:bodyPr anchor="ctr">
            <a:spAutoFit/>
          </a:bodyPr>
          <a:lstStyle/>
          <a:p>
            <a:r>
              <a:rPr lang="en-US" sz="2000" b="1">
                <a:latin typeface="Constantia" pitchFamily="18" charset="0"/>
                <a:cs typeface="Times New Roman" pitchFamily="18" charset="0"/>
              </a:rPr>
              <a:t>Fig. 1: Useful length of electrode                     Fig. 2: % mass saved </a:t>
            </a:r>
            <a:endParaRPr lang="en-US" sz="2000" b="1">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6"/>
          <p:cNvSpPr>
            <a:spLocks noChangeArrowheads="1"/>
          </p:cNvSpPr>
          <p:nvPr/>
        </p:nvSpPr>
        <p:spPr bwMode="auto">
          <a:xfrm>
            <a:off x="0" y="-79375"/>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pic>
        <p:nvPicPr>
          <p:cNvPr id="56323" name="Picture 5"/>
          <p:cNvPicPr>
            <a:picLocks noChangeAspect="1" noChangeArrowheads="1"/>
          </p:cNvPicPr>
          <p:nvPr/>
        </p:nvPicPr>
        <p:blipFill>
          <a:blip r:embed="rId3" cstate="print">
            <a:grayscl/>
            <a:biLevel thresh="50000"/>
          </a:blip>
          <a:srcRect/>
          <a:stretch>
            <a:fillRect/>
          </a:stretch>
        </p:blipFill>
        <p:spPr bwMode="auto">
          <a:xfrm>
            <a:off x="176213" y="381000"/>
            <a:ext cx="4360862" cy="4895850"/>
          </a:xfrm>
          <a:prstGeom prst="rect">
            <a:avLst/>
          </a:prstGeom>
          <a:noFill/>
          <a:ln w="9525">
            <a:noFill/>
            <a:miter lim="800000"/>
            <a:headEnd/>
            <a:tailEnd/>
          </a:ln>
        </p:spPr>
      </p:pic>
      <p:sp>
        <p:nvSpPr>
          <p:cNvPr id="56324" name="Rectangle 7"/>
          <p:cNvSpPr>
            <a:spLocks noChangeArrowheads="1"/>
          </p:cNvSpPr>
          <p:nvPr/>
        </p:nvSpPr>
        <p:spPr bwMode="auto">
          <a:xfrm>
            <a:off x="4403725" y="3063875"/>
            <a:ext cx="336550" cy="274638"/>
          </a:xfrm>
          <a:prstGeom prst="rect">
            <a:avLst/>
          </a:prstGeom>
          <a:noFill/>
          <a:ln w="9525">
            <a:noFill/>
            <a:miter lim="800000"/>
            <a:headEnd/>
            <a:tailEnd/>
          </a:ln>
        </p:spPr>
        <p:txBody>
          <a:bodyPr wrap="none" anchor="ctr">
            <a:spAutoFit/>
          </a:bodyPr>
          <a:lstStyle/>
          <a:p>
            <a:pPr algn="ctr"/>
            <a:r>
              <a:rPr lang="en-US" sz="1200">
                <a:latin typeface="Times New Roman" pitchFamily="18" charset="0"/>
                <a:cs typeface="Times New Roman" pitchFamily="18" charset="0"/>
              </a:rPr>
              <a:t>    </a:t>
            </a:r>
            <a:endParaRPr lang="en-US" sz="2400">
              <a:latin typeface="Times New Roman" pitchFamily="18" charset="0"/>
            </a:endParaRPr>
          </a:p>
        </p:txBody>
      </p:sp>
      <p:pic>
        <p:nvPicPr>
          <p:cNvPr id="56325" name="Picture 4"/>
          <p:cNvPicPr>
            <a:picLocks noChangeAspect="1" noChangeArrowheads="1"/>
          </p:cNvPicPr>
          <p:nvPr/>
        </p:nvPicPr>
        <p:blipFill>
          <a:blip r:embed="rId4" cstate="print">
            <a:grayscl/>
            <a:biLevel thresh="50000"/>
          </a:blip>
          <a:srcRect/>
          <a:stretch>
            <a:fillRect/>
          </a:stretch>
        </p:blipFill>
        <p:spPr bwMode="auto">
          <a:xfrm>
            <a:off x="4775200" y="381000"/>
            <a:ext cx="4344988" cy="4876800"/>
          </a:xfrm>
          <a:prstGeom prst="rect">
            <a:avLst/>
          </a:prstGeom>
          <a:noFill/>
          <a:ln w="9525">
            <a:noFill/>
            <a:miter lim="800000"/>
            <a:headEnd/>
            <a:tailEnd/>
          </a:ln>
        </p:spPr>
      </p:pic>
      <p:sp>
        <p:nvSpPr>
          <p:cNvPr id="56326" name="Rectangle 8"/>
          <p:cNvSpPr>
            <a:spLocks noChangeArrowheads="1"/>
          </p:cNvSpPr>
          <p:nvPr/>
        </p:nvSpPr>
        <p:spPr bwMode="auto">
          <a:xfrm>
            <a:off x="609600" y="5257800"/>
            <a:ext cx="8077200" cy="701675"/>
          </a:xfrm>
          <a:prstGeom prst="rect">
            <a:avLst/>
          </a:prstGeom>
          <a:noFill/>
          <a:ln w="9525">
            <a:noFill/>
            <a:miter lim="800000"/>
            <a:headEnd/>
            <a:tailEnd/>
          </a:ln>
        </p:spPr>
        <p:txBody>
          <a:bodyPr anchor="ctr">
            <a:spAutoFit/>
          </a:bodyPr>
          <a:lstStyle/>
          <a:p>
            <a:r>
              <a:rPr lang="en-US" sz="2000" b="1">
                <a:latin typeface="Constantia" pitchFamily="18" charset="0"/>
                <a:cs typeface="Times New Roman" pitchFamily="18" charset="0"/>
              </a:rPr>
              <a:t>Fig. 3: MCSMAW vs. SMAW                Fig. 4: MCSMAW vs. SMAW </a:t>
            </a:r>
            <a:endParaRPr lang="en-US" sz="2000" b="1">
              <a:latin typeface="Times New Roman" pitchFamily="18" charset="0"/>
              <a:cs typeface="Times New Roman" pitchFamily="18" charset="0"/>
            </a:endParaRPr>
          </a:p>
          <a:p>
            <a:r>
              <a:rPr lang="en-US" sz="2000" b="1">
                <a:latin typeface="Constantia" pitchFamily="18" charset="0"/>
                <a:cs typeface="Times New Roman" pitchFamily="18" charset="0"/>
              </a:rPr>
              <a:t>                    (Fixed Time)</a:t>
            </a:r>
            <a:r>
              <a:rPr lang="en-US" sz="2000" b="1">
                <a:latin typeface="Times New Roman" pitchFamily="18" charset="0"/>
                <a:cs typeface="Times New Roman" pitchFamily="18" charset="0"/>
              </a:rPr>
              <a:t>                                        (</a:t>
            </a:r>
            <a:r>
              <a:rPr lang="en-US" sz="2000" b="1">
                <a:latin typeface="Constantia" pitchFamily="18" charset="0"/>
                <a:cs typeface="Times New Roman" pitchFamily="18" charset="0"/>
              </a:rPr>
              <a:t>Fixed Current)</a:t>
            </a:r>
            <a:endParaRPr lang="en-US" sz="2000" b="1">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5"/>
          <p:cNvSpPr>
            <a:spLocks noChangeArrowheads="1"/>
          </p:cNvSpPr>
          <p:nvPr/>
        </p:nvSpPr>
        <p:spPr bwMode="auto">
          <a:xfrm>
            <a:off x="0" y="1720850"/>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pic>
        <p:nvPicPr>
          <p:cNvPr id="57347" name="Picture 4"/>
          <p:cNvPicPr>
            <a:picLocks noChangeAspect="1" noChangeArrowheads="1"/>
          </p:cNvPicPr>
          <p:nvPr/>
        </p:nvPicPr>
        <p:blipFill>
          <a:blip r:embed="rId3" cstate="print">
            <a:grayscl/>
            <a:biLevel thresh="50000"/>
          </a:blip>
          <a:srcRect/>
          <a:stretch>
            <a:fillRect/>
          </a:stretch>
        </p:blipFill>
        <p:spPr bwMode="auto">
          <a:xfrm>
            <a:off x="2438400" y="381000"/>
            <a:ext cx="4578350" cy="5105400"/>
          </a:xfrm>
          <a:prstGeom prst="rect">
            <a:avLst/>
          </a:prstGeom>
          <a:noFill/>
          <a:ln w="9525">
            <a:noFill/>
            <a:miter lim="800000"/>
            <a:headEnd/>
            <a:tailEnd/>
          </a:ln>
        </p:spPr>
      </p:pic>
      <p:sp>
        <p:nvSpPr>
          <p:cNvPr id="57348" name="Rectangle 6"/>
          <p:cNvSpPr>
            <a:spLocks noChangeArrowheads="1"/>
          </p:cNvSpPr>
          <p:nvPr/>
        </p:nvSpPr>
        <p:spPr bwMode="auto">
          <a:xfrm>
            <a:off x="2062163" y="5578475"/>
            <a:ext cx="5526087" cy="396875"/>
          </a:xfrm>
          <a:prstGeom prst="rect">
            <a:avLst/>
          </a:prstGeom>
          <a:noFill/>
          <a:ln w="9525">
            <a:noFill/>
            <a:miter lim="800000"/>
            <a:headEnd/>
            <a:tailEnd/>
          </a:ln>
        </p:spPr>
        <p:txBody>
          <a:bodyPr wrap="none" anchor="ctr">
            <a:spAutoFit/>
          </a:bodyPr>
          <a:lstStyle/>
          <a:p>
            <a:pPr algn="ctr"/>
            <a:r>
              <a:rPr lang="en-US" sz="2000" b="1">
                <a:latin typeface="Constantia" pitchFamily="18" charset="0"/>
                <a:cs typeface="Times New Roman" pitchFamily="18" charset="0"/>
              </a:rPr>
              <a:t>Fig. 5: Melting rates in SMAW and MCSMAW</a:t>
            </a:r>
            <a:endParaRPr lang="en-US" sz="2000" b="1">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5"/>
          <p:cNvSpPr>
            <a:spLocks noGrp="1" noChangeArrowheads="1"/>
          </p:cNvSpPr>
          <p:nvPr>
            <p:ph type="title"/>
          </p:nvPr>
        </p:nvSpPr>
        <p:spPr>
          <a:xfrm>
            <a:off x="685800" y="23813"/>
            <a:ext cx="7772400" cy="1143000"/>
          </a:xfrm>
        </p:spPr>
        <p:txBody>
          <a:bodyPr anchor="t"/>
          <a:lstStyle/>
          <a:p>
            <a:pPr algn="ctr" eaLnBrk="1" hangingPunct="1"/>
            <a:r>
              <a:rPr lang="en-US" sz="3200" b="1" smtClean="0">
                <a:solidFill>
                  <a:srgbClr val="FFC000"/>
                </a:solidFill>
                <a:latin typeface="Times New Roman" pitchFamily="18" charset="0"/>
              </a:rPr>
              <a:t>ADVANCED GAS METAL ARC WELDING PROCESS</a:t>
            </a:r>
          </a:p>
        </p:txBody>
      </p:sp>
      <p:sp>
        <p:nvSpPr>
          <p:cNvPr id="58371" name="TextBox 10"/>
          <p:cNvSpPr txBox="1">
            <a:spLocks noChangeArrowheads="1"/>
          </p:cNvSpPr>
          <p:nvPr/>
        </p:nvSpPr>
        <p:spPr bwMode="auto">
          <a:xfrm>
            <a:off x="811213" y="6197600"/>
            <a:ext cx="1698625" cy="522288"/>
          </a:xfrm>
          <a:prstGeom prst="rect">
            <a:avLst/>
          </a:prstGeom>
          <a:noFill/>
          <a:ln w="9525">
            <a:noFill/>
            <a:miter lim="800000"/>
            <a:headEnd/>
            <a:tailEnd/>
          </a:ln>
        </p:spPr>
        <p:txBody>
          <a:bodyPr>
            <a:spAutoFit/>
          </a:bodyPr>
          <a:lstStyle/>
          <a:p>
            <a:r>
              <a:rPr lang="en-US" sz="2800" b="1">
                <a:solidFill>
                  <a:srgbClr val="FFC000"/>
                </a:solidFill>
                <a:latin typeface="Constantia" pitchFamily="18" charset="0"/>
              </a:rPr>
              <a:t>AGMAW</a:t>
            </a:r>
            <a:endParaRPr lang="en-IN" sz="2800" b="1">
              <a:solidFill>
                <a:srgbClr val="FFC000"/>
              </a:solidFill>
              <a:latin typeface="Constantia" pitchFamily="18" charset="0"/>
            </a:endParaRPr>
          </a:p>
        </p:txBody>
      </p:sp>
      <p:sp>
        <p:nvSpPr>
          <p:cNvPr id="58372" name="TextBox 11"/>
          <p:cNvSpPr txBox="1">
            <a:spLocks noChangeArrowheads="1"/>
          </p:cNvSpPr>
          <p:nvPr/>
        </p:nvSpPr>
        <p:spPr bwMode="auto">
          <a:xfrm>
            <a:off x="5776913" y="6186488"/>
            <a:ext cx="1447800" cy="522287"/>
          </a:xfrm>
          <a:prstGeom prst="rect">
            <a:avLst/>
          </a:prstGeom>
          <a:noFill/>
          <a:ln w="9525">
            <a:noFill/>
            <a:miter lim="800000"/>
            <a:headEnd/>
            <a:tailEnd/>
          </a:ln>
        </p:spPr>
        <p:txBody>
          <a:bodyPr>
            <a:spAutoFit/>
          </a:bodyPr>
          <a:lstStyle/>
          <a:p>
            <a:r>
              <a:rPr lang="en-US" sz="2800" b="1">
                <a:solidFill>
                  <a:srgbClr val="FFC000"/>
                </a:solidFill>
                <a:latin typeface="Constantia" pitchFamily="18" charset="0"/>
              </a:rPr>
              <a:t>GMAW</a:t>
            </a:r>
            <a:endParaRPr lang="en-IN" sz="2800" b="1">
              <a:solidFill>
                <a:srgbClr val="FFC000"/>
              </a:solidFill>
              <a:latin typeface="Constantia" pitchFamily="18" charset="0"/>
            </a:endParaRPr>
          </a:p>
        </p:txBody>
      </p:sp>
      <p:pic>
        <p:nvPicPr>
          <p:cNvPr id="7" name="Picture 6"/>
          <p:cNvPicPr/>
          <p:nvPr/>
        </p:nvPicPr>
        <p:blipFill>
          <a:blip r:embed="rId3" cstate="print"/>
          <a:srcRect l="17465" t="8009" r="17915" b="9153"/>
          <a:stretch>
            <a:fillRect/>
          </a:stretch>
        </p:blipFill>
        <p:spPr bwMode="auto">
          <a:xfrm>
            <a:off x="-6350" y="1071563"/>
            <a:ext cx="4292600" cy="5143500"/>
          </a:xfrm>
          <a:prstGeom prst="rect">
            <a:avLst/>
          </a:prstGeom>
          <a:solidFill>
            <a:schemeClr val="tx2">
              <a:lumMod val="20000"/>
              <a:lumOff val="80000"/>
            </a:schemeClr>
          </a:solidFill>
          <a:ln w="9525">
            <a:noFill/>
            <a:miter lim="800000"/>
            <a:headEnd/>
            <a:tailEnd/>
          </a:ln>
        </p:spPr>
      </p:pic>
      <p:pic>
        <p:nvPicPr>
          <p:cNvPr id="10" name="Picture 9"/>
          <p:cNvPicPr/>
          <p:nvPr/>
        </p:nvPicPr>
        <p:blipFill>
          <a:blip r:embed="rId4" cstate="print"/>
          <a:srcRect l="24904" t="3640" r="17241" b="8137"/>
          <a:stretch>
            <a:fillRect/>
          </a:stretch>
        </p:blipFill>
        <p:spPr bwMode="auto">
          <a:xfrm>
            <a:off x="4643438" y="1071563"/>
            <a:ext cx="4500562" cy="5143500"/>
          </a:xfrm>
          <a:prstGeom prst="rect">
            <a:avLst/>
          </a:prstGeom>
          <a:solidFill>
            <a:schemeClr val="tx2">
              <a:lumMod val="20000"/>
              <a:lumOff val="80000"/>
            </a:schemeClr>
          </a:solidFill>
          <a:ln w="9525">
            <a:noFill/>
            <a:miter lim="800000"/>
            <a:headEnd/>
            <a:tailEnd/>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nvGraphicFramePr>
        <p:xfrm>
          <a:off x="2416175" y="1851025"/>
          <a:ext cx="4310380" cy="3157220"/>
        </p:xfrm>
        <a:graphic>
          <a:graphicData uri="http://schemas.openxmlformats.org/drawingml/2006/table">
            <a:tbl>
              <a:tblPr/>
              <a:tblGrid>
                <a:gridCol w="4310380"/>
              </a:tblGrid>
              <a:tr h="2791460">
                <a:tc>
                  <a:txBody>
                    <a:bodyPr/>
                    <a:lstStyle/>
                    <a:p>
                      <a:pPr algn="just">
                        <a:lnSpc>
                          <a:spcPct val="200000"/>
                        </a:lnSpc>
                        <a:spcAft>
                          <a:spcPts val="0"/>
                        </a:spcAft>
                        <a:tabLst>
                          <a:tab pos="731520" algn="l"/>
                        </a:tabLst>
                      </a:pPr>
                      <a:endParaRPr lang="en-US" sz="1200" dirty="0">
                        <a:latin typeface="Times New Roman"/>
                        <a:ea typeface="Times New Roman"/>
                      </a:endParaRPr>
                    </a:p>
                  </a:txBody>
                  <a:tcPr marL="68580" marR="68580" marT="0" marB="0">
                    <a:lnL>
                      <a:noFill/>
                    </a:lnL>
                    <a:lnR>
                      <a:noFill/>
                    </a:lnR>
                    <a:lnT>
                      <a:noFill/>
                    </a:lnT>
                    <a:lnB>
                      <a:noFill/>
                    </a:lnB>
                  </a:tcPr>
                </a:tc>
              </a:tr>
              <a:tr h="173990">
                <a:tc>
                  <a:txBody>
                    <a:bodyPr/>
                    <a:lstStyle/>
                    <a:p>
                      <a:pPr algn="ctr">
                        <a:lnSpc>
                          <a:spcPct val="200000"/>
                        </a:lnSpc>
                        <a:spcAft>
                          <a:spcPts val="0"/>
                        </a:spcAft>
                        <a:tabLst>
                          <a:tab pos="731520" algn="l"/>
                        </a:tabLst>
                      </a:pPr>
                      <a:endParaRPr lang="en-IN" sz="1200" dirty="0">
                        <a:latin typeface="Times New Roman"/>
                        <a:ea typeface="Times New Roman"/>
                      </a:endParaRPr>
                    </a:p>
                  </a:txBody>
                  <a:tcPr marL="68580" marR="68580" marT="0" marB="0">
                    <a:lnL>
                      <a:noFill/>
                    </a:lnL>
                    <a:lnR>
                      <a:noFill/>
                    </a:lnR>
                    <a:lnT>
                      <a:noFill/>
                    </a:lnT>
                    <a:lnB>
                      <a:noFill/>
                    </a:lnB>
                  </a:tcPr>
                </a:tc>
              </a:tr>
            </a:tbl>
          </a:graphicData>
        </a:graphic>
      </p:graphicFrame>
      <p:pic>
        <p:nvPicPr>
          <p:cNvPr id="59397" name="Picture 1" descr="␂矸曰矷殀쐘ح矨"/>
          <p:cNvPicPr>
            <a:picLocks noChangeAspect="1" noChangeArrowheads="1"/>
          </p:cNvPicPr>
          <p:nvPr/>
        </p:nvPicPr>
        <p:blipFill>
          <a:blip r:embed="rId3" cstate="print"/>
          <a:srcRect/>
          <a:stretch>
            <a:fillRect/>
          </a:stretch>
        </p:blipFill>
        <p:spPr bwMode="auto">
          <a:xfrm>
            <a:off x="1643063" y="685800"/>
            <a:ext cx="6200775" cy="6172200"/>
          </a:xfrm>
          <a:prstGeom prst="rect">
            <a:avLst/>
          </a:prstGeom>
          <a:noFill/>
          <a:ln w="9525">
            <a:noFill/>
            <a:miter lim="800000"/>
            <a:headEnd/>
            <a:tailEnd/>
          </a:ln>
        </p:spPr>
      </p:pic>
      <p:sp>
        <p:nvSpPr>
          <p:cNvPr id="59398" name="Rectangle 5"/>
          <p:cNvSpPr>
            <a:spLocks noChangeArrowheads="1"/>
          </p:cNvSpPr>
          <p:nvPr/>
        </p:nvSpPr>
        <p:spPr bwMode="auto">
          <a:xfrm>
            <a:off x="0" y="0"/>
            <a:ext cx="9075738" cy="584200"/>
          </a:xfrm>
          <a:prstGeom prst="rect">
            <a:avLst/>
          </a:prstGeom>
          <a:noFill/>
          <a:ln w="9525">
            <a:noFill/>
            <a:miter lim="800000"/>
            <a:headEnd/>
            <a:tailEnd/>
          </a:ln>
        </p:spPr>
        <p:txBody>
          <a:bodyPr>
            <a:spAutoFit/>
          </a:bodyPr>
          <a:lstStyle/>
          <a:p>
            <a:pPr algn="ctr">
              <a:tabLst>
                <a:tab pos="730250" algn="l"/>
              </a:tabLst>
            </a:pPr>
            <a:r>
              <a:rPr lang="en-US" sz="3200" b="1">
                <a:latin typeface="Times New Roman" pitchFamily="18" charset="0"/>
                <a:cs typeface="Times New Roman" pitchFamily="18" charset="0"/>
              </a:rPr>
              <a:t>Schematic of AGMAW process </a:t>
            </a:r>
            <a:endParaRPr lang="en-IN" sz="3200">
              <a:latin typeface="Times New Roman" pitchFamily="18" charset="0"/>
              <a:cs typeface="Times New Roman" pitchFamily="18"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0"/>
            <a:ext cx="8229600" cy="762000"/>
          </a:xfrm>
        </p:spPr>
        <p:txBody>
          <a:bodyPr anchor="t"/>
          <a:lstStyle/>
          <a:p>
            <a:pPr algn="ctr" eaLnBrk="1" hangingPunct="1"/>
            <a:r>
              <a:rPr lang="en-US" sz="3200" b="1" smtClean="0"/>
              <a:t>AGMAW &amp; GMAW torches</a:t>
            </a:r>
          </a:p>
        </p:txBody>
      </p:sp>
      <p:pic>
        <p:nvPicPr>
          <p:cNvPr id="60419" name="Picture 4"/>
          <p:cNvPicPr>
            <a:picLocks noChangeAspect="1" noChangeArrowheads="1"/>
          </p:cNvPicPr>
          <p:nvPr/>
        </p:nvPicPr>
        <p:blipFill>
          <a:blip r:embed="rId3" cstate="print"/>
          <a:srcRect/>
          <a:stretch>
            <a:fillRect/>
          </a:stretch>
        </p:blipFill>
        <p:spPr bwMode="auto">
          <a:xfrm>
            <a:off x="25400" y="1071563"/>
            <a:ext cx="4775200" cy="4948237"/>
          </a:xfrm>
          <a:prstGeom prst="rect">
            <a:avLst/>
          </a:prstGeom>
          <a:noFill/>
          <a:ln w="9525">
            <a:noFill/>
            <a:miter lim="800000"/>
            <a:headEnd/>
            <a:tailEnd/>
          </a:ln>
        </p:spPr>
      </p:pic>
      <p:pic>
        <p:nvPicPr>
          <p:cNvPr id="60420" name="Picture 5" descr="app1"/>
          <p:cNvPicPr>
            <a:picLocks noChangeAspect="1" noChangeArrowheads="1"/>
          </p:cNvPicPr>
          <p:nvPr/>
        </p:nvPicPr>
        <p:blipFill>
          <a:blip r:embed="rId4" cstate="print"/>
          <a:srcRect/>
          <a:stretch>
            <a:fillRect/>
          </a:stretch>
        </p:blipFill>
        <p:spPr bwMode="auto">
          <a:xfrm>
            <a:off x="5346700" y="2000250"/>
            <a:ext cx="3124200" cy="4019550"/>
          </a:xfrm>
          <a:prstGeom prst="rect">
            <a:avLst/>
          </a:prstGeom>
          <a:noFill/>
          <a:ln w="9525">
            <a:noFill/>
            <a:miter lim="800000"/>
            <a:headEnd/>
            <a:tailEnd/>
          </a:ln>
        </p:spPr>
      </p:pic>
      <p:sp>
        <p:nvSpPr>
          <p:cNvPr id="8" name="Rectangle 6"/>
          <p:cNvSpPr>
            <a:spLocks noChangeArrowheads="1"/>
          </p:cNvSpPr>
          <p:nvPr/>
        </p:nvSpPr>
        <p:spPr bwMode="auto">
          <a:xfrm>
            <a:off x="1384300" y="6096000"/>
            <a:ext cx="2209800" cy="457200"/>
          </a:xfrm>
          <a:prstGeom prst="rect">
            <a:avLst/>
          </a:prstGeom>
          <a:solidFill>
            <a:schemeClr val="accent1"/>
          </a:solidFill>
          <a:ln w="9525">
            <a:solidFill>
              <a:schemeClr val="tx1"/>
            </a:solidFill>
            <a:miter lim="800000"/>
            <a:headEnd/>
            <a:tailEnd/>
          </a:ln>
          <a:effectLst/>
        </p:spPr>
        <p:txBody>
          <a:bodyPr wrap="none" anchor="ctr"/>
          <a:lstStyle/>
          <a:p>
            <a:pPr algn="ctr" fontAlgn="auto">
              <a:spcBef>
                <a:spcPts val="0"/>
              </a:spcBef>
              <a:spcAft>
                <a:spcPts val="0"/>
              </a:spcAft>
              <a:defRPr/>
            </a:pPr>
            <a:r>
              <a:rPr lang="en-US" sz="2000" b="1" dirty="0">
                <a:solidFill>
                  <a:schemeClr val="accent3">
                    <a:lumMod val="25000"/>
                  </a:schemeClr>
                </a:solidFill>
                <a:latin typeface="+mn-lt"/>
                <a:cs typeface="+mn-cs"/>
              </a:rPr>
              <a:t>AGMAW torch</a:t>
            </a:r>
          </a:p>
        </p:txBody>
      </p:sp>
      <p:sp>
        <p:nvSpPr>
          <p:cNvPr id="9" name="Rectangle 7"/>
          <p:cNvSpPr>
            <a:spLocks noChangeArrowheads="1"/>
          </p:cNvSpPr>
          <p:nvPr/>
        </p:nvSpPr>
        <p:spPr bwMode="auto">
          <a:xfrm>
            <a:off x="5969000" y="6096000"/>
            <a:ext cx="1981200" cy="381000"/>
          </a:xfrm>
          <a:prstGeom prst="rect">
            <a:avLst/>
          </a:prstGeom>
          <a:solidFill>
            <a:schemeClr val="accent1"/>
          </a:solidFill>
          <a:ln w="9525">
            <a:solidFill>
              <a:schemeClr val="tx1"/>
            </a:solidFill>
            <a:miter lim="800000"/>
            <a:headEnd/>
            <a:tailEnd/>
          </a:ln>
          <a:effectLst/>
        </p:spPr>
        <p:txBody>
          <a:bodyPr wrap="none" anchor="ctr"/>
          <a:lstStyle/>
          <a:p>
            <a:pPr algn="ctr" fontAlgn="auto">
              <a:spcBef>
                <a:spcPts val="0"/>
              </a:spcBef>
              <a:spcAft>
                <a:spcPts val="0"/>
              </a:spcAft>
              <a:defRPr/>
            </a:pPr>
            <a:r>
              <a:rPr lang="en-US" sz="2000" b="1" dirty="0">
                <a:solidFill>
                  <a:schemeClr val="accent3">
                    <a:lumMod val="25000"/>
                  </a:schemeClr>
                </a:solidFill>
                <a:latin typeface="+mn-lt"/>
                <a:cs typeface="+mn-cs"/>
              </a:rPr>
              <a:t>GMAW torch</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0" y="0"/>
            <a:ext cx="9144000" cy="1143000"/>
          </a:xfrm>
          <a:solidFill>
            <a:schemeClr val="bg2"/>
          </a:solidFill>
        </p:spPr>
        <p:txBody>
          <a:bodyPr/>
          <a:lstStyle/>
          <a:p>
            <a:pPr algn="ctr" eaLnBrk="1" hangingPunct="1"/>
            <a:r>
              <a:rPr lang="en-US" sz="3200" b="1" smtClean="0">
                <a:solidFill>
                  <a:schemeClr val="tx1"/>
                </a:solidFill>
                <a:latin typeface="Times New Roman" pitchFamily="18" charset="0"/>
                <a:cs typeface="Times New Roman" pitchFamily="18" charset="0"/>
              </a:rPr>
              <a:t>UNIVERSAL SHIELDED METAL ARC WELDING (USMAW)</a:t>
            </a:r>
          </a:p>
        </p:txBody>
      </p:sp>
      <p:sp>
        <p:nvSpPr>
          <p:cNvPr id="41987" name="Rectangle 3"/>
          <p:cNvSpPr>
            <a:spLocks noGrp="1" noChangeArrowheads="1"/>
          </p:cNvSpPr>
          <p:nvPr>
            <p:ph sz="half" idx="1"/>
          </p:nvPr>
        </p:nvSpPr>
        <p:spPr>
          <a:xfrm>
            <a:off x="0" y="3962400"/>
            <a:ext cx="9144000" cy="2895600"/>
          </a:xfrm>
          <a:gradFill rotWithShape="0">
            <a:gsLst>
              <a:gs pos="0">
                <a:schemeClr val="tx1"/>
              </a:gs>
              <a:gs pos="100000">
                <a:schemeClr val="bg2"/>
              </a:gs>
            </a:gsLst>
            <a:lin ang="5400000" scaled="1"/>
          </a:gradFill>
        </p:spPr>
        <p:txBody>
          <a:bodyPr/>
          <a:lstStyle/>
          <a:p>
            <a:pPr algn="ctr" eaLnBrk="1" hangingPunct="1">
              <a:spcBef>
                <a:spcPct val="0"/>
              </a:spcBef>
              <a:buClr>
                <a:srgbClr val="FFC000"/>
              </a:buClr>
              <a:buSzPct val="120000"/>
              <a:buFont typeface="Arial" charset="0"/>
              <a:buChar char="•"/>
            </a:pPr>
            <a:r>
              <a:rPr lang="en-US" b="1" smtClean="0">
                <a:solidFill>
                  <a:srgbClr val="E34303"/>
                </a:solidFill>
              </a:rPr>
              <a:t>Variant of SMAW with a specially designed Electrode Holder with Tubular coated electrode.</a:t>
            </a:r>
          </a:p>
          <a:p>
            <a:pPr algn="ctr" eaLnBrk="1" hangingPunct="1">
              <a:spcBef>
                <a:spcPct val="0"/>
              </a:spcBef>
              <a:buClr>
                <a:srgbClr val="FFC000"/>
              </a:buClr>
              <a:buSzPct val="120000"/>
              <a:buFont typeface="Arial" charset="0"/>
              <a:buChar char="•"/>
            </a:pPr>
            <a:r>
              <a:rPr lang="en-US" b="1" smtClean="0">
                <a:solidFill>
                  <a:schemeClr val="bg1"/>
                </a:solidFill>
                <a:cs typeface="Arial" charset="0"/>
              </a:rPr>
              <a:t>The tubular electrode acts as the medium through which the gas (shielding / oxidizing) and the powder (mixture of metallic / ceramic) are fed to the weldpool.</a:t>
            </a:r>
          </a:p>
          <a:p>
            <a:pPr algn="ctr" eaLnBrk="1" hangingPunct="1">
              <a:spcBef>
                <a:spcPct val="0"/>
              </a:spcBef>
              <a:buClr>
                <a:srgbClr val="FFC000"/>
              </a:buClr>
              <a:buSzPct val="120000"/>
              <a:buFont typeface="Arial" charset="0"/>
              <a:buChar char="•"/>
            </a:pPr>
            <a:r>
              <a:rPr lang="en-US" b="1" smtClean="0">
                <a:solidFill>
                  <a:srgbClr val="C00000"/>
                </a:solidFill>
              </a:rPr>
              <a:t>Uses  same power source.</a:t>
            </a:r>
          </a:p>
        </p:txBody>
      </p:sp>
      <p:pic>
        <p:nvPicPr>
          <p:cNvPr id="41988" name="Picture 4" descr="PESMAW_2"/>
          <p:cNvPicPr>
            <a:picLocks noChangeAspect="1" noChangeArrowheads="1"/>
          </p:cNvPicPr>
          <p:nvPr/>
        </p:nvPicPr>
        <p:blipFill>
          <a:blip r:embed="rId3" cstate="print"/>
          <a:srcRect/>
          <a:stretch>
            <a:fillRect/>
          </a:stretch>
        </p:blipFill>
        <p:spPr bwMode="auto">
          <a:xfrm>
            <a:off x="2362200" y="1219200"/>
            <a:ext cx="5105400" cy="28781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1443" name="Text Box 4"/>
          <p:cNvSpPr txBox="1">
            <a:spLocks noChangeArrowheads="1"/>
          </p:cNvSpPr>
          <p:nvPr/>
        </p:nvSpPr>
        <p:spPr bwMode="auto">
          <a:xfrm>
            <a:off x="342900" y="2819400"/>
            <a:ext cx="8382000" cy="1066800"/>
          </a:xfrm>
          <a:prstGeom prst="rect">
            <a:avLst/>
          </a:prstGeom>
          <a:noFill/>
          <a:ln w="9525">
            <a:noFill/>
            <a:miter lim="800000"/>
            <a:headEnd/>
            <a:tailEnd/>
          </a:ln>
        </p:spPr>
        <p:txBody>
          <a:bodyPr>
            <a:spAutoFit/>
          </a:bodyPr>
          <a:lstStyle/>
          <a:p>
            <a:pPr algn="ctr">
              <a:spcBef>
                <a:spcPct val="50000"/>
              </a:spcBef>
            </a:pPr>
            <a:r>
              <a:rPr lang="en-US" sz="3200" b="1">
                <a:solidFill>
                  <a:srgbClr val="FF33CC"/>
                </a:solidFill>
                <a:latin typeface="Times New Roman" pitchFamily="18" charset="0"/>
              </a:rPr>
              <a:t>ADVANCED SUBMERGED ARC WELDING PROCESS (ASAW)</a:t>
            </a:r>
          </a:p>
        </p:txBody>
      </p:sp>
      <p:sp>
        <p:nvSpPr>
          <p:cNvPr id="61444"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2467"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pic>
        <p:nvPicPr>
          <p:cNvPr id="62468" name="Picture 6"/>
          <p:cNvPicPr>
            <a:picLocks noChangeAspect="1" noChangeArrowheads="1"/>
          </p:cNvPicPr>
          <p:nvPr/>
        </p:nvPicPr>
        <p:blipFill>
          <a:blip r:embed="rId3" cstate="print"/>
          <a:srcRect r="10001" b="23021"/>
          <a:stretch>
            <a:fillRect/>
          </a:stretch>
        </p:blipFill>
        <p:spPr bwMode="auto">
          <a:xfrm>
            <a:off x="1143000" y="142875"/>
            <a:ext cx="7010400" cy="4498975"/>
          </a:xfrm>
          <a:prstGeom prst="rect">
            <a:avLst/>
          </a:prstGeom>
          <a:noFill/>
          <a:ln w="9525">
            <a:noFill/>
            <a:miter lim="800000"/>
            <a:headEnd/>
            <a:tailEnd/>
          </a:ln>
        </p:spPr>
      </p:pic>
      <p:sp>
        <p:nvSpPr>
          <p:cNvPr id="62469" name="Rectangle 7"/>
          <p:cNvSpPr>
            <a:spLocks noChangeArrowheads="1"/>
          </p:cNvSpPr>
          <p:nvPr/>
        </p:nvSpPr>
        <p:spPr bwMode="auto">
          <a:xfrm>
            <a:off x="960438" y="5029200"/>
            <a:ext cx="7326312" cy="523875"/>
          </a:xfrm>
          <a:prstGeom prst="rect">
            <a:avLst/>
          </a:prstGeom>
          <a:noFill/>
          <a:ln w="9525">
            <a:noFill/>
            <a:miter lim="800000"/>
            <a:headEnd/>
            <a:tailEnd/>
          </a:ln>
        </p:spPr>
        <p:txBody>
          <a:bodyPr wrap="none" anchor="ctr">
            <a:spAutoFit/>
          </a:bodyPr>
          <a:lstStyle/>
          <a:p>
            <a:pPr algn="ctr"/>
            <a:r>
              <a:rPr lang="en-US" sz="2800" b="1">
                <a:latin typeface="Times New Roman" pitchFamily="18" charset="0"/>
              </a:rPr>
              <a:t>Conventional Submerged Arc Welding Process</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3491" name="Text Box 4"/>
          <p:cNvSpPr txBox="1">
            <a:spLocks noChangeArrowheads="1"/>
          </p:cNvSpPr>
          <p:nvPr/>
        </p:nvSpPr>
        <p:spPr bwMode="auto">
          <a:xfrm>
            <a:off x="762000" y="228600"/>
            <a:ext cx="7543800" cy="579438"/>
          </a:xfrm>
          <a:prstGeom prst="rect">
            <a:avLst/>
          </a:prstGeom>
          <a:noFill/>
          <a:ln w="9525">
            <a:noFill/>
            <a:miter lim="800000"/>
            <a:headEnd/>
            <a:tailEnd/>
          </a:ln>
        </p:spPr>
        <p:txBody>
          <a:bodyPr>
            <a:spAutoFit/>
          </a:bodyPr>
          <a:lstStyle/>
          <a:p>
            <a:pPr algn="ctr">
              <a:spcBef>
                <a:spcPct val="50000"/>
              </a:spcBef>
            </a:pPr>
            <a:r>
              <a:rPr lang="en-US" sz="3200" b="1">
                <a:solidFill>
                  <a:schemeClr val="tx2"/>
                </a:solidFill>
                <a:latin typeface="Times New Roman" pitchFamily="18" charset="0"/>
              </a:rPr>
              <a:t>INTRODUCTION</a:t>
            </a:r>
          </a:p>
        </p:txBody>
      </p:sp>
      <p:sp>
        <p:nvSpPr>
          <p:cNvPr id="63492"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3493" name="Text Box 6"/>
          <p:cNvSpPr txBox="1">
            <a:spLocks noChangeArrowheads="1"/>
          </p:cNvSpPr>
          <p:nvPr/>
        </p:nvSpPr>
        <p:spPr bwMode="auto">
          <a:xfrm>
            <a:off x="495300" y="1639888"/>
            <a:ext cx="8001000" cy="4364037"/>
          </a:xfrm>
          <a:prstGeom prst="rect">
            <a:avLst/>
          </a:prstGeom>
          <a:noFill/>
          <a:ln w="9525">
            <a:noFill/>
            <a:miter lim="800000"/>
            <a:headEnd/>
            <a:tailEnd/>
          </a:ln>
        </p:spPr>
        <p:txBody>
          <a:bodyPr>
            <a:spAutoFit/>
          </a:bodyPr>
          <a:lstStyle/>
          <a:p>
            <a:pPr marL="342900" indent="-342900" algn="just">
              <a:spcBef>
                <a:spcPct val="50000"/>
              </a:spcBef>
              <a:buClr>
                <a:schemeClr val="folHlink"/>
              </a:buClr>
              <a:buSzPct val="150000"/>
              <a:buFont typeface="Wingdings" pitchFamily="2" charset="2"/>
              <a:buChar char="§"/>
            </a:pPr>
            <a:r>
              <a:rPr lang="en-US" sz="2800" b="1" dirty="0">
                <a:latin typeface="Times New Roman" pitchFamily="18" charset="0"/>
              </a:rPr>
              <a:t>Dilution is one of the most important factors governing the success of any surfacing operation. </a:t>
            </a:r>
          </a:p>
          <a:p>
            <a:pPr marL="342900" indent="-342900" algn="just">
              <a:spcBef>
                <a:spcPct val="50000"/>
              </a:spcBef>
              <a:buClr>
                <a:schemeClr val="folHlink"/>
              </a:buClr>
              <a:buSzPct val="150000"/>
              <a:buFont typeface="Wingdings" pitchFamily="2" charset="2"/>
              <a:buChar char="§"/>
            </a:pPr>
            <a:endParaRPr lang="en-US" sz="2800" b="1" dirty="0">
              <a:latin typeface="Times New Roman" pitchFamily="18" charset="0"/>
            </a:endParaRPr>
          </a:p>
          <a:p>
            <a:pPr marL="342900" indent="-342900" algn="just">
              <a:spcBef>
                <a:spcPct val="50000"/>
              </a:spcBef>
              <a:buClr>
                <a:schemeClr val="folHlink"/>
              </a:buClr>
              <a:buSzPct val="150000"/>
              <a:buFont typeface="Wingdings" pitchFamily="2" charset="2"/>
              <a:buChar char="§"/>
            </a:pPr>
            <a:r>
              <a:rPr lang="en-US" sz="2800" b="1" dirty="0">
                <a:latin typeface="Times New Roman" pitchFamily="18" charset="0"/>
              </a:rPr>
              <a:t>Surfacing is the process of depositing one metal or alloy over another base metal or substrate to improve its properties like resistance to abrasion, corrosion resistance, friction resistance, for achieving dimensional control and metallurgical needs.</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12192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4515" name="Text Box 4"/>
          <p:cNvSpPr txBox="1">
            <a:spLocks noChangeArrowheads="1"/>
          </p:cNvSpPr>
          <p:nvPr/>
        </p:nvSpPr>
        <p:spPr bwMode="auto">
          <a:xfrm>
            <a:off x="1447800" y="762000"/>
            <a:ext cx="6858000" cy="579438"/>
          </a:xfrm>
          <a:prstGeom prst="rect">
            <a:avLst/>
          </a:prstGeom>
          <a:noFill/>
          <a:ln w="9525">
            <a:noFill/>
            <a:miter lim="800000"/>
            <a:headEnd/>
            <a:tailEnd/>
          </a:ln>
        </p:spPr>
        <p:txBody>
          <a:bodyPr>
            <a:spAutoFit/>
          </a:bodyPr>
          <a:lstStyle/>
          <a:p>
            <a:pPr algn="ctr">
              <a:spcBef>
                <a:spcPct val="50000"/>
              </a:spcBef>
            </a:pPr>
            <a:r>
              <a:rPr lang="en-US" sz="3200" b="1" dirty="0">
                <a:solidFill>
                  <a:schemeClr val="tx2"/>
                </a:solidFill>
                <a:latin typeface="Times New Roman" pitchFamily="18" charset="0"/>
              </a:rPr>
              <a:t>INTRODUCTION (Continued..) </a:t>
            </a:r>
          </a:p>
        </p:txBody>
      </p:sp>
      <p:sp>
        <p:nvSpPr>
          <p:cNvPr id="64516"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4517" name="Text Box 6"/>
          <p:cNvSpPr txBox="1">
            <a:spLocks noChangeArrowheads="1"/>
          </p:cNvSpPr>
          <p:nvPr/>
        </p:nvSpPr>
        <p:spPr bwMode="auto">
          <a:xfrm>
            <a:off x="152400" y="1447800"/>
            <a:ext cx="8839200" cy="5213350"/>
          </a:xfrm>
          <a:prstGeom prst="rect">
            <a:avLst/>
          </a:prstGeom>
          <a:noFill/>
          <a:ln w="9525">
            <a:noFill/>
            <a:miter lim="800000"/>
            <a:headEnd/>
            <a:tailEnd/>
          </a:ln>
        </p:spPr>
        <p:txBody>
          <a:bodyPr>
            <a:spAutoFit/>
          </a:bodyPr>
          <a:lstStyle/>
          <a:p>
            <a:pPr marL="342900" indent="-342900" algn="just">
              <a:lnSpc>
                <a:spcPct val="80000"/>
              </a:lnSpc>
              <a:spcBef>
                <a:spcPct val="20000"/>
              </a:spcBef>
              <a:buFont typeface="Wingdings" pitchFamily="2" charset="2"/>
              <a:buChar char="§"/>
            </a:pPr>
            <a:r>
              <a:rPr lang="en-US" sz="2800" b="1" dirty="0">
                <a:latin typeface="Times New Roman" pitchFamily="18" charset="0"/>
              </a:rPr>
              <a:t>Conventional arc welding processes such as SAW, GMAW and PAW are quite popular but the higher level of dilution associated with these processes puts limitation on productivity and quality of deposited material. </a:t>
            </a:r>
          </a:p>
          <a:p>
            <a:pPr marL="342900" indent="-342900" algn="just">
              <a:lnSpc>
                <a:spcPct val="80000"/>
              </a:lnSpc>
              <a:spcBef>
                <a:spcPct val="20000"/>
              </a:spcBef>
              <a:buFont typeface="Wingdings" pitchFamily="2" charset="2"/>
              <a:buChar char="§"/>
            </a:pPr>
            <a:endParaRPr lang="en-US" sz="2800" b="1" dirty="0">
              <a:latin typeface="Times New Roman" pitchFamily="18" charset="0"/>
            </a:endParaRPr>
          </a:p>
          <a:p>
            <a:pPr marL="342900" indent="-342900" algn="just">
              <a:lnSpc>
                <a:spcPct val="80000"/>
              </a:lnSpc>
              <a:spcBef>
                <a:spcPct val="20000"/>
              </a:spcBef>
              <a:buFont typeface="Wingdings" pitchFamily="2" charset="2"/>
              <a:buChar char="§"/>
            </a:pPr>
            <a:r>
              <a:rPr lang="en-US" sz="2800" b="1" dirty="0">
                <a:latin typeface="Times New Roman" pitchFamily="18" charset="0"/>
              </a:rPr>
              <a:t>Also some level of dilution is necessary for controlling the alloy content of the weld metal needed to bring about the necessary surface modifications and mechanical properties.</a:t>
            </a:r>
          </a:p>
          <a:p>
            <a:pPr marL="342900" indent="-342900" algn="just">
              <a:lnSpc>
                <a:spcPct val="80000"/>
              </a:lnSpc>
              <a:spcBef>
                <a:spcPct val="20000"/>
              </a:spcBef>
              <a:buFont typeface="Wingdings" pitchFamily="2" charset="2"/>
              <a:buChar char="§"/>
            </a:pPr>
            <a:endParaRPr lang="en-US" sz="2800" b="1" dirty="0">
              <a:latin typeface="Times New Roman" pitchFamily="18" charset="0"/>
            </a:endParaRPr>
          </a:p>
          <a:p>
            <a:pPr marL="342900" indent="-342900" algn="just">
              <a:lnSpc>
                <a:spcPct val="80000"/>
              </a:lnSpc>
              <a:spcBef>
                <a:spcPct val="20000"/>
              </a:spcBef>
              <a:buFont typeface="Wingdings" pitchFamily="2" charset="2"/>
              <a:buChar char="§"/>
            </a:pPr>
            <a:r>
              <a:rPr lang="en-US" sz="2800" b="1" dirty="0">
                <a:latin typeface="Times New Roman" pitchFamily="18" charset="0"/>
              </a:rPr>
              <a:t>Therefore to be able to have full control over the process it is most important to control the weld metal dilution such that desired output is possible</a:t>
            </a:r>
            <a:r>
              <a:rPr lang="en-US" sz="2800" dirty="0">
                <a:latin typeface="Times New Roman" pitchFamily="18" charset="0"/>
              </a:rPr>
              <a:t>.</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5539" name="Text Box 4"/>
          <p:cNvSpPr txBox="1">
            <a:spLocks noChangeArrowheads="1"/>
          </p:cNvSpPr>
          <p:nvPr/>
        </p:nvSpPr>
        <p:spPr bwMode="auto">
          <a:xfrm>
            <a:off x="0" y="152400"/>
            <a:ext cx="9144000" cy="1066800"/>
          </a:xfrm>
          <a:prstGeom prst="rect">
            <a:avLst/>
          </a:prstGeom>
          <a:noFill/>
          <a:ln w="9525">
            <a:noFill/>
            <a:miter lim="800000"/>
            <a:headEnd/>
            <a:tailEnd/>
          </a:ln>
        </p:spPr>
        <p:txBody>
          <a:bodyPr>
            <a:spAutoFit/>
          </a:bodyPr>
          <a:lstStyle/>
          <a:p>
            <a:pPr algn="ctr">
              <a:spcBef>
                <a:spcPct val="50000"/>
              </a:spcBef>
            </a:pPr>
            <a:r>
              <a:rPr lang="en-US" sz="3200" b="1">
                <a:solidFill>
                  <a:schemeClr val="tx2"/>
                </a:solidFill>
                <a:latin typeface="Times New Roman" pitchFamily="18" charset="0"/>
              </a:rPr>
              <a:t>LIMITATIONS OF SUBMERGED ARC WELDING (SAW)</a:t>
            </a:r>
          </a:p>
        </p:txBody>
      </p:sp>
      <p:sp>
        <p:nvSpPr>
          <p:cNvPr id="65540"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5541" name="Text Box 6"/>
          <p:cNvSpPr txBox="1">
            <a:spLocks noChangeArrowheads="1"/>
          </p:cNvSpPr>
          <p:nvPr/>
        </p:nvSpPr>
        <p:spPr bwMode="auto">
          <a:xfrm>
            <a:off x="0" y="1344613"/>
            <a:ext cx="9144000" cy="5513387"/>
          </a:xfrm>
          <a:prstGeom prst="rect">
            <a:avLst/>
          </a:prstGeom>
          <a:noFill/>
          <a:ln w="9525">
            <a:noFill/>
            <a:miter lim="800000"/>
            <a:headEnd/>
            <a:tailEnd/>
          </a:ln>
        </p:spPr>
        <p:txBody>
          <a:bodyPr>
            <a:spAutoFit/>
          </a:bodyPr>
          <a:lstStyle/>
          <a:p>
            <a:pPr marL="342900" indent="-342900" algn="just">
              <a:lnSpc>
                <a:spcPct val="80000"/>
              </a:lnSpc>
              <a:spcBef>
                <a:spcPct val="20000"/>
              </a:spcBef>
              <a:buClr>
                <a:schemeClr val="folHlink"/>
              </a:buClr>
              <a:buSzPct val="150000"/>
              <a:buFont typeface="Wingdings" pitchFamily="2" charset="2"/>
              <a:buChar char="§"/>
            </a:pPr>
            <a:r>
              <a:rPr lang="en-US" sz="2800" b="1">
                <a:latin typeface="Times New Roman" pitchFamily="18" charset="0"/>
              </a:rPr>
              <a:t>Submerged arc welding (SAW) is one of the most widely used welding processes globally.</a:t>
            </a:r>
          </a:p>
          <a:p>
            <a:pPr marL="342900" indent="-342900" algn="just">
              <a:lnSpc>
                <a:spcPct val="80000"/>
              </a:lnSpc>
              <a:spcBef>
                <a:spcPct val="20000"/>
              </a:spcBef>
              <a:buClr>
                <a:schemeClr val="folHlink"/>
              </a:buClr>
              <a:buSzPct val="150000"/>
              <a:buFont typeface="Wingdings" pitchFamily="2" charset="2"/>
              <a:buChar char="§"/>
            </a:pPr>
            <a:endParaRPr lang="en-US" sz="2800" b="1">
              <a:latin typeface="Times New Roman" pitchFamily="18" charset="0"/>
            </a:endParaRPr>
          </a:p>
          <a:p>
            <a:pPr marL="342900" indent="-342900" algn="just">
              <a:lnSpc>
                <a:spcPct val="80000"/>
              </a:lnSpc>
              <a:spcBef>
                <a:spcPct val="20000"/>
              </a:spcBef>
              <a:buClr>
                <a:schemeClr val="folHlink"/>
              </a:buClr>
              <a:buSzPct val="150000"/>
              <a:buFont typeface="Wingdings" pitchFamily="2" charset="2"/>
              <a:buChar char="§"/>
            </a:pPr>
            <a:r>
              <a:rPr lang="en-US" sz="2800" b="1">
                <a:latin typeface="Times New Roman" pitchFamily="18" charset="0"/>
              </a:rPr>
              <a:t>However, in many welding applications such as welding of sheet metal, surfacing or when it is desirable to minimize or closely control the arc force and heat input, the use of submerged arc welding process becomes impractical. </a:t>
            </a:r>
          </a:p>
          <a:p>
            <a:pPr marL="342900" indent="-342900" algn="just">
              <a:lnSpc>
                <a:spcPct val="80000"/>
              </a:lnSpc>
              <a:spcBef>
                <a:spcPct val="20000"/>
              </a:spcBef>
              <a:buClr>
                <a:schemeClr val="folHlink"/>
              </a:buClr>
              <a:buSzPct val="150000"/>
              <a:buFont typeface="Wingdings" pitchFamily="2" charset="2"/>
              <a:buNone/>
            </a:pPr>
            <a:endParaRPr lang="en-US" sz="2800" b="1">
              <a:latin typeface="Times New Roman" pitchFamily="18" charset="0"/>
            </a:endParaRPr>
          </a:p>
          <a:p>
            <a:pPr marL="342900" indent="-342900" algn="just">
              <a:lnSpc>
                <a:spcPct val="80000"/>
              </a:lnSpc>
              <a:spcBef>
                <a:spcPct val="20000"/>
              </a:spcBef>
              <a:buClr>
                <a:schemeClr val="folHlink"/>
              </a:buClr>
              <a:buSzPct val="150000"/>
              <a:buFont typeface="Wingdings" pitchFamily="2" charset="2"/>
              <a:buChar char="§"/>
            </a:pPr>
            <a:r>
              <a:rPr lang="en-US" sz="2800" b="1">
                <a:latin typeface="Times New Roman" pitchFamily="18" charset="0"/>
              </a:rPr>
              <a:t>The problem occurs because for any combination of filler wire and power supply, the welding current, the electrode stick out and the deposition rate cannot be individually varied without affecting the other variables.</a:t>
            </a:r>
          </a:p>
          <a:p>
            <a:pPr marL="342900" indent="-342900">
              <a:spcBef>
                <a:spcPct val="50000"/>
              </a:spcBef>
            </a:pPr>
            <a:endParaRPr lang="en-US" sz="2800" b="1">
              <a:latin typeface="Times New Roman"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6563" name="Text Box 4"/>
          <p:cNvSpPr txBox="1">
            <a:spLocks noChangeArrowheads="1"/>
          </p:cNvSpPr>
          <p:nvPr/>
        </p:nvSpPr>
        <p:spPr bwMode="auto">
          <a:xfrm>
            <a:off x="0" y="381000"/>
            <a:ext cx="9144000" cy="1066800"/>
          </a:xfrm>
          <a:prstGeom prst="rect">
            <a:avLst/>
          </a:prstGeom>
          <a:noFill/>
          <a:ln w="9525">
            <a:noFill/>
            <a:miter lim="800000"/>
            <a:headEnd/>
            <a:tailEnd/>
          </a:ln>
        </p:spPr>
        <p:txBody>
          <a:bodyPr>
            <a:spAutoFit/>
          </a:bodyPr>
          <a:lstStyle/>
          <a:p>
            <a:pPr algn="ctr">
              <a:spcBef>
                <a:spcPct val="50000"/>
              </a:spcBef>
            </a:pPr>
            <a:r>
              <a:rPr lang="en-US" sz="3200" b="1">
                <a:solidFill>
                  <a:schemeClr val="tx2"/>
                </a:solidFill>
                <a:latin typeface="Times New Roman" pitchFamily="18" charset="0"/>
              </a:rPr>
              <a:t>ADVANCED SUBMERGED ARC WELDING (ASAW) </a:t>
            </a:r>
          </a:p>
        </p:txBody>
      </p:sp>
      <p:sp>
        <p:nvSpPr>
          <p:cNvPr id="66564"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6565" name="Text Box 6"/>
          <p:cNvSpPr txBox="1">
            <a:spLocks noChangeArrowheads="1"/>
          </p:cNvSpPr>
          <p:nvPr/>
        </p:nvSpPr>
        <p:spPr bwMode="auto">
          <a:xfrm>
            <a:off x="0" y="1752600"/>
            <a:ext cx="8964488" cy="4875181"/>
          </a:xfrm>
          <a:prstGeom prst="rect">
            <a:avLst/>
          </a:prstGeom>
          <a:noFill/>
          <a:ln w="9525">
            <a:noFill/>
            <a:miter lim="800000"/>
            <a:headEnd/>
            <a:tailEnd/>
          </a:ln>
        </p:spPr>
        <p:txBody>
          <a:bodyPr wrap="square">
            <a:spAutoFit/>
          </a:bodyPr>
          <a:lstStyle/>
          <a:p>
            <a:pPr marL="342900" indent="-342900" algn="just">
              <a:lnSpc>
                <a:spcPct val="80000"/>
              </a:lnSpc>
              <a:spcBef>
                <a:spcPct val="20000"/>
              </a:spcBef>
              <a:buClr>
                <a:schemeClr val="folHlink"/>
              </a:buClr>
              <a:buSzPct val="150000"/>
              <a:buFont typeface="Wingdings" pitchFamily="2" charset="2"/>
              <a:buChar char="§"/>
            </a:pPr>
            <a:r>
              <a:rPr lang="en-US" sz="2800" b="1" dirty="0">
                <a:latin typeface="Times New Roman" pitchFamily="18" charset="0"/>
              </a:rPr>
              <a:t>The Welding Laboratory was successful in breaking this fixed relationship and the ASAW process has been established. </a:t>
            </a:r>
          </a:p>
          <a:p>
            <a:pPr marL="342900" indent="-342900" algn="just">
              <a:lnSpc>
                <a:spcPct val="80000"/>
              </a:lnSpc>
              <a:spcBef>
                <a:spcPct val="20000"/>
              </a:spcBef>
              <a:buClr>
                <a:schemeClr val="folHlink"/>
              </a:buClr>
              <a:buSzPct val="150000"/>
              <a:buFont typeface="Wingdings" pitchFamily="2" charset="2"/>
              <a:buChar char="§"/>
            </a:pPr>
            <a:endParaRPr lang="en-US" sz="2800" b="1" dirty="0">
              <a:latin typeface="Times New Roman" pitchFamily="18" charset="0"/>
            </a:endParaRPr>
          </a:p>
          <a:p>
            <a:pPr marL="342900" indent="-342900" algn="just">
              <a:lnSpc>
                <a:spcPct val="80000"/>
              </a:lnSpc>
              <a:spcBef>
                <a:spcPct val="20000"/>
              </a:spcBef>
              <a:buClr>
                <a:schemeClr val="folHlink"/>
              </a:buClr>
              <a:buSzPct val="150000"/>
              <a:buFont typeface="Wingdings" pitchFamily="2" charset="2"/>
              <a:buChar char="§"/>
            </a:pPr>
            <a:r>
              <a:rPr lang="en-US" sz="2800" b="1" dirty="0">
                <a:latin typeface="Times New Roman" pitchFamily="18" charset="0"/>
              </a:rPr>
              <a:t>This process allows dilution control from practically zero to as high as 60~70%. By providing independent and balanced control of these variables, the new process provides an extremely versatile and flexible system. </a:t>
            </a:r>
          </a:p>
          <a:p>
            <a:pPr marL="342900" indent="-342900" algn="just">
              <a:lnSpc>
                <a:spcPct val="80000"/>
              </a:lnSpc>
              <a:spcBef>
                <a:spcPct val="20000"/>
              </a:spcBef>
              <a:buClr>
                <a:schemeClr val="folHlink"/>
              </a:buClr>
              <a:buSzPct val="150000"/>
              <a:buFont typeface="Wingdings" pitchFamily="2" charset="2"/>
              <a:buChar char="§"/>
            </a:pPr>
            <a:endParaRPr lang="en-US" sz="2800" b="1" dirty="0">
              <a:latin typeface="Times New Roman" pitchFamily="18" charset="0"/>
            </a:endParaRPr>
          </a:p>
          <a:p>
            <a:pPr marL="342900" indent="-342900" algn="just">
              <a:lnSpc>
                <a:spcPct val="80000"/>
              </a:lnSpc>
              <a:spcBef>
                <a:spcPct val="20000"/>
              </a:spcBef>
              <a:buClr>
                <a:schemeClr val="folHlink"/>
              </a:buClr>
              <a:buSzPct val="150000"/>
              <a:buFont typeface="Wingdings" pitchFamily="2" charset="2"/>
              <a:buChar char="§"/>
            </a:pPr>
            <a:r>
              <a:rPr lang="en-US" sz="2800" b="1" dirty="0">
                <a:latin typeface="Times New Roman" pitchFamily="18" charset="0"/>
              </a:rPr>
              <a:t>The concept of ASAW process is shown in Figure-5.</a:t>
            </a:r>
          </a:p>
          <a:p>
            <a:pPr marL="342900" indent="-342900" algn="just">
              <a:spcBef>
                <a:spcPct val="50000"/>
              </a:spcBef>
            </a:pPr>
            <a:endParaRPr lang="en-US" sz="2800" b="1" dirty="0">
              <a:latin typeface="Times New Roman" pitchFamily="18" charset="0"/>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7587" name="Text Box 4"/>
          <p:cNvSpPr txBox="1">
            <a:spLocks noChangeArrowheads="1"/>
          </p:cNvSpPr>
          <p:nvPr/>
        </p:nvSpPr>
        <p:spPr bwMode="auto">
          <a:xfrm>
            <a:off x="762000" y="152400"/>
            <a:ext cx="7543800" cy="579438"/>
          </a:xfrm>
          <a:prstGeom prst="rect">
            <a:avLst/>
          </a:prstGeom>
          <a:noFill/>
          <a:ln w="9525">
            <a:noFill/>
            <a:miter lim="800000"/>
            <a:headEnd/>
            <a:tailEnd/>
          </a:ln>
        </p:spPr>
        <p:txBody>
          <a:bodyPr>
            <a:spAutoFit/>
          </a:bodyPr>
          <a:lstStyle/>
          <a:p>
            <a:pPr algn="ctr"/>
            <a:r>
              <a:rPr lang="en-US" sz="3200" b="1">
                <a:solidFill>
                  <a:schemeClr val="tx2"/>
                </a:solidFill>
                <a:latin typeface="Times New Roman" pitchFamily="18" charset="0"/>
              </a:rPr>
              <a:t>SALIENT FEATURES OF ASAW</a:t>
            </a:r>
          </a:p>
        </p:txBody>
      </p:sp>
      <p:sp>
        <p:nvSpPr>
          <p:cNvPr id="67588"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7589" name="Text Box 6"/>
          <p:cNvSpPr txBox="1">
            <a:spLocks noChangeArrowheads="1"/>
          </p:cNvSpPr>
          <p:nvPr/>
        </p:nvSpPr>
        <p:spPr bwMode="auto">
          <a:xfrm>
            <a:off x="0" y="787400"/>
            <a:ext cx="9144000" cy="6070600"/>
          </a:xfrm>
          <a:prstGeom prst="rect">
            <a:avLst/>
          </a:prstGeom>
          <a:noFill/>
          <a:ln w="9525">
            <a:noFill/>
            <a:miter lim="800000"/>
            <a:headEnd/>
            <a:tailEnd/>
          </a:ln>
        </p:spPr>
        <p:txBody>
          <a:bodyPr>
            <a:spAutoFit/>
          </a:bodyPr>
          <a:lstStyle/>
          <a:p>
            <a:pPr marL="342900" indent="-342900">
              <a:buClr>
                <a:srgbClr val="F808F8"/>
              </a:buClr>
              <a:buSzPct val="150000"/>
              <a:buFont typeface="Wingdings" pitchFamily="2" charset="2"/>
              <a:buChar char="§"/>
            </a:pPr>
            <a:r>
              <a:rPr lang="en-US" sz="2800" b="1">
                <a:latin typeface="Times New Roman" pitchFamily="18" charset="0"/>
              </a:rPr>
              <a:t>Reduction in weld penetration and Dilution. </a:t>
            </a:r>
          </a:p>
          <a:p>
            <a:pPr marL="342900" indent="-342900">
              <a:buClr>
                <a:srgbClr val="F808F8"/>
              </a:buClr>
              <a:buSzPct val="150000"/>
              <a:buFont typeface="Wingdings" pitchFamily="2" charset="2"/>
              <a:buChar char="§"/>
            </a:pPr>
            <a:endParaRPr lang="en-US" sz="2800" b="1">
              <a:latin typeface="Times New Roman" pitchFamily="18" charset="0"/>
            </a:endParaRPr>
          </a:p>
          <a:p>
            <a:pPr marL="342900" indent="-342900">
              <a:buClr>
                <a:srgbClr val="F808F8"/>
              </a:buClr>
              <a:buSzPct val="150000"/>
              <a:buFont typeface="Wingdings" pitchFamily="2" charset="2"/>
              <a:buChar char="§"/>
            </a:pPr>
            <a:r>
              <a:rPr lang="en-US" sz="2800" b="1">
                <a:latin typeface="Times New Roman" pitchFamily="18" charset="0"/>
              </a:rPr>
              <a:t>Dilution levels less than 10% can be achieved in a single pass while it may require 3-4 passes by the conventional process.</a:t>
            </a:r>
          </a:p>
          <a:p>
            <a:pPr marL="342900" indent="-342900">
              <a:buClr>
                <a:srgbClr val="F808F8"/>
              </a:buClr>
              <a:buSzPct val="150000"/>
              <a:buFont typeface="Wingdings" pitchFamily="2" charset="2"/>
              <a:buChar char="§"/>
            </a:pPr>
            <a:endParaRPr lang="en-US" sz="2800" b="1">
              <a:latin typeface="Times New Roman" pitchFamily="18" charset="0"/>
            </a:endParaRPr>
          </a:p>
          <a:p>
            <a:pPr marL="342900" indent="-342900">
              <a:buClr>
                <a:srgbClr val="F808F8"/>
              </a:buClr>
              <a:buSzPct val="150000"/>
              <a:buFont typeface="Wingdings" pitchFamily="2" charset="2"/>
              <a:buChar char="§"/>
            </a:pPr>
            <a:r>
              <a:rPr lang="en-US" sz="2800" b="1">
                <a:latin typeface="Times New Roman" pitchFamily="18" charset="0"/>
              </a:rPr>
              <a:t>Reduction in heat input and arc force.</a:t>
            </a:r>
          </a:p>
          <a:p>
            <a:pPr marL="342900" indent="-342900">
              <a:buClr>
                <a:srgbClr val="F808F8"/>
              </a:buClr>
              <a:buSzPct val="150000"/>
              <a:buFont typeface="Wingdings" pitchFamily="2" charset="2"/>
              <a:buChar char="§"/>
            </a:pPr>
            <a:endParaRPr lang="en-US" sz="2800" b="1">
              <a:latin typeface="Times New Roman" pitchFamily="18" charset="0"/>
            </a:endParaRPr>
          </a:p>
          <a:p>
            <a:pPr marL="342900" indent="-342900">
              <a:buClr>
                <a:srgbClr val="F808F8"/>
              </a:buClr>
              <a:buSzPct val="150000"/>
              <a:buFont typeface="Wingdings" pitchFamily="2" charset="2"/>
              <a:buChar char="§"/>
            </a:pPr>
            <a:r>
              <a:rPr lang="en-US" sz="2800" b="1">
                <a:latin typeface="Times New Roman" pitchFamily="18" charset="0"/>
              </a:rPr>
              <a:t>Reduction in distortion of jobs and assemblies.</a:t>
            </a:r>
          </a:p>
          <a:p>
            <a:pPr marL="342900" indent="-342900">
              <a:buClr>
                <a:srgbClr val="F808F8"/>
              </a:buClr>
              <a:buSzPct val="150000"/>
              <a:buFont typeface="Wingdings" pitchFamily="2" charset="2"/>
              <a:buChar char="§"/>
            </a:pPr>
            <a:endParaRPr lang="en-US" sz="2800" b="1">
              <a:latin typeface="Times New Roman" pitchFamily="18" charset="0"/>
            </a:endParaRPr>
          </a:p>
          <a:p>
            <a:pPr marL="342900" indent="-342900">
              <a:buClr>
                <a:srgbClr val="F808F8"/>
              </a:buClr>
              <a:buSzPct val="150000"/>
              <a:buFont typeface="Wingdings" pitchFamily="2" charset="2"/>
              <a:buChar char="§"/>
            </a:pPr>
            <a:r>
              <a:rPr lang="en-US" sz="2800" b="1">
                <a:latin typeface="Times New Roman" pitchFamily="18" charset="0"/>
              </a:rPr>
              <a:t>Higher Productivity.</a:t>
            </a:r>
          </a:p>
          <a:p>
            <a:pPr marL="342900" indent="-342900">
              <a:buClr>
                <a:srgbClr val="F808F8"/>
              </a:buClr>
              <a:buSzPct val="150000"/>
              <a:buFont typeface="Wingdings" pitchFamily="2" charset="2"/>
              <a:buChar char="§"/>
            </a:pPr>
            <a:endParaRPr lang="en-US" sz="2800" b="1">
              <a:latin typeface="Times New Roman" pitchFamily="18" charset="0"/>
            </a:endParaRPr>
          </a:p>
          <a:p>
            <a:pPr marL="342900" indent="-342900">
              <a:buClr>
                <a:srgbClr val="F808F8"/>
              </a:buClr>
              <a:buSzPct val="150000"/>
              <a:buFont typeface="Wingdings" pitchFamily="2" charset="2"/>
              <a:buChar char="§"/>
            </a:pPr>
            <a:r>
              <a:rPr lang="en-US" sz="2800" b="1">
                <a:latin typeface="Times New Roman" pitchFamily="18" charset="0"/>
              </a:rPr>
              <a:t>Less hazardous due to reduced levels of radiation, smoke and metallic vapours.</a:t>
            </a:r>
            <a:endParaRPr lang="en-US" sz="2800">
              <a:latin typeface="Constantia"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8611"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pic>
        <p:nvPicPr>
          <p:cNvPr id="68612" name="Picture 6" descr="saw4"/>
          <p:cNvPicPr>
            <a:picLocks noChangeAspect="1" noChangeArrowheads="1"/>
          </p:cNvPicPr>
          <p:nvPr/>
        </p:nvPicPr>
        <p:blipFill>
          <a:blip r:embed="rId3" cstate="print"/>
          <a:srcRect/>
          <a:stretch>
            <a:fillRect/>
          </a:stretch>
        </p:blipFill>
        <p:spPr bwMode="auto">
          <a:xfrm>
            <a:off x="1447800" y="457200"/>
            <a:ext cx="6184900" cy="4632325"/>
          </a:xfrm>
          <a:prstGeom prst="rect">
            <a:avLst/>
          </a:prstGeom>
          <a:noFill/>
          <a:ln w="9525">
            <a:noFill/>
            <a:miter lim="800000"/>
            <a:headEnd/>
            <a:tailEnd/>
          </a:ln>
        </p:spPr>
      </p:pic>
      <p:sp>
        <p:nvSpPr>
          <p:cNvPr id="68613" name="Rectangle 7"/>
          <p:cNvSpPr>
            <a:spLocks noChangeArrowheads="1"/>
          </p:cNvSpPr>
          <p:nvPr/>
        </p:nvSpPr>
        <p:spPr bwMode="auto">
          <a:xfrm>
            <a:off x="0" y="5103813"/>
            <a:ext cx="9144000" cy="946150"/>
          </a:xfrm>
          <a:prstGeom prst="rect">
            <a:avLst/>
          </a:prstGeom>
          <a:noFill/>
          <a:ln w="9525">
            <a:noFill/>
            <a:miter lim="800000"/>
            <a:headEnd/>
            <a:tailEnd/>
          </a:ln>
        </p:spPr>
        <p:txBody>
          <a:bodyPr anchor="ctr">
            <a:spAutoFit/>
          </a:bodyPr>
          <a:lstStyle/>
          <a:p>
            <a:pPr algn="ctr"/>
            <a:r>
              <a:rPr lang="en-US" sz="2800" b="1">
                <a:latin typeface="Times New Roman" pitchFamily="18" charset="0"/>
              </a:rPr>
              <a:t>Figure-3: Photo showing the complete set-up of </a:t>
            </a:r>
          </a:p>
          <a:p>
            <a:pPr algn="ctr"/>
            <a:r>
              <a:rPr lang="en-US" sz="2800" b="1">
                <a:latin typeface="Times New Roman" pitchFamily="18" charset="0"/>
              </a:rPr>
              <a:t>Advanced Submerged Arc Welding Process (ASAW).</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69635"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pic>
        <p:nvPicPr>
          <p:cNvPr id="69636" name="Picture 6" descr="saw"/>
          <p:cNvPicPr>
            <a:picLocks noChangeAspect="1" noChangeArrowheads="1"/>
          </p:cNvPicPr>
          <p:nvPr/>
        </p:nvPicPr>
        <p:blipFill>
          <a:blip r:embed="rId3" cstate="print"/>
          <a:srcRect/>
          <a:stretch>
            <a:fillRect/>
          </a:stretch>
        </p:blipFill>
        <p:spPr bwMode="auto">
          <a:xfrm>
            <a:off x="1447800" y="596900"/>
            <a:ext cx="6121400" cy="4584700"/>
          </a:xfrm>
          <a:prstGeom prst="rect">
            <a:avLst/>
          </a:prstGeom>
          <a:noFill/>
          <a:ln w="9525">
            <a:noFill/>
            <a:miter lim="800000"/>
            <a:headEnd/>
            <a:tailEnd/>
          </a:ln>
        </p:spPr>
      </p:pic>
      <p:sp>
        <p:nvSpPr>
          <p:cNvPr id="69637" name="Rectangle 7"/>
          <p:cNvSpPr>
            <a:spLocks noChangeArrowheads="1"/>
          </p:cNvSpPr>
          <p:nvPr/>
        </p:nvSpPr>
        <p:spPr bwMode="auto">
          <a:xfrm>
            <a:off x="0" y="5394325"/>
            <a:ext cx="9144000" cy="946150"/>
          </a:xfrm>
          <a:prstGeom prst="rect">
            <a:avLst/>
          </a:prstGeom>
          <a:noFill/>
          <a:ln w="9525">
            <a:noFill/>
            <a:miter lim="800000"/>
            <a:headEnd/>
            <a:tailEnd/>
          </a:ln>
        </p:spPr>
        <p:txBody>
          <a:bodyPr>
            <a:spAutoFit/>
          </a:bodyPr>
          <a:lstStyle/>
          <a:p>
            <a:pPr algn="ctr"/>
            <a:r>
              <a:rPr lang="en-US" sz="2800" b="1">
                <a:latin typeface="Times New Roman" pitchFamily="18" charset="0"/>
              </a:rPr>
              <a:t>Figure-4: Photo showing the modified welding torch that allows preheating of the wire.</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0659"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pic>
        <p:nvPicPr>
          <p:cNvPr id="70660" name="Picture 6" descr="concept ASAW"/>
          <p:cNvPicPr>
            <a:picLocks noChangeAspect="1" noChangeArrowheads="1"/>
          </p:cNvPicPr>
          <p:nvPr/>
        </p:nvPicPr>
        <p:blipFill>
          <a:blip r:embed="rId3" cstate="print"/>
          <a:srcRect/>
          <a:stretch>
            <a:fillRect/>
          </a:stretch>
        </p:blipFill>
        <p:spPr bwMode="auto">
          <a:xfrm>
            <a:off x="1981200" y="533400"/>
            <a:ext cx="4875213" cy="56911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lide Number Placeholder 4"/>
          <p:cNvSpPr>
            <a:spLocks noGrp="1"/>
          </p:cNvSpPr>
          <p:nvPr>
            <p:ph type="sldNum" sz="quarter" idx="12"/>
          </p:nvPr>
        </p:nvSpPr>
        <p:spPr/>
        <p:txBody>
          <a:bodyPr/>
          <a:lstStyle/>
          <a:p>
            <a:fld id="{2F53A9B1-76C1-4317-B179-405229EE37AB}" type="slidenum">
              <a:rPr lang="en-US"/>
              <a:pPr/>
              <a:t>4</a:t>
            </a:fld>
            <a:endParaRPr lang="en-US"/>
          </a:p>
        </p:txBody>
      </p:sp>
      <p:sp>
        <p:nvSpPr>
          <p:cNvPr id="14340" name="Rectangle 4"/>
          <p:cNvSpPr>
            <a:spLocks noChangeArrowheads="1"/>
          </p:cNvSpPr>
          <p:nvPr/>
        </p:nvSpPr>
        <p:spPr bwMode="auto">
          <a:xfrm>
            <a:off x="152400" y="152400"/>
            <a:ext cx="8839200" cy="6553200"/>
          </a:xfrm>
          <a:prstGeom prst="rect">
            <a:avLst/>
          </a:prstGeom>
          <a:noFill/>
          <a:ln w="38100">
            <a:solidFill>
              <a:srgbClr val="0000FF"/>
            </a:solidFill>
            <a:miter lim="800000"/>
            <a:headEnd/>
            <a:tailEnd/>
          </a:ln>
          <a:effectLst/>
        </p:spPr>
        <p:txBody>
          <a:bodyPr wrap="none" anchor="ctr"/>
          <a:lstStyle/>
          <a:p>
            <a:endParaRPr lang="en-US"/>
          </a:p>
        </p:txBody>
      </p:sp>
      <p:grpSp>
        <p:nvGrpSpPr>
          <p:cNvPr id="2" name="Group 133"/>
          <p:cNvGrpSpPr>
            <a:grpSpLocks/>
          </p:cNvGrpSpPr>
          <p:nvPr/>
        </p:nvGrpSpPr>
        <p:grpSpPr bwMode="auto">
          <a:xfrm>
            <a:off x="2214546" y="2414611"/>
            <a:ext cx="3505200" cy="4300537"/>
            <a:chOff x="1864" y="1131"/>
            <a:chExt cx="2208" cy="2709"/>
          </a:xfrm>
        </p:grpSpPr>
        <p:sp>
          <p:nvSpPr>
            <p:cNvPr id="14368" name="Text Box 32"/>
            <p:cNvSpPr txBox="1">
              <a:spLocks noChangeArrowheads="1"/>
            </p:cNvSpPr>
            <p:nvPr/>
          </p:nvSpPr>
          <p:spPr bwMode="auto">
            <a:xfrm>
              <a:off x="1864" y="3590"/>
              <a:ext cx="1488" cy="250"/>
            </a:xfrm>
            <a:prstGeom prst="rect">
              <a:avLst/>
            </a:prstGeom>
            <a:noFill/>
            <a:ln w="9525">
              <a:noFill/>
              <a:miter lim="800000"/>
              <a:headEnd/>
              <a:tailEnd/>
            </a:ln>
            <a:effectLst/>
          </p:spPr>
          <p:txBody>
            <a:bodyPr>
              <a:spAutoFit/>
            </a:bodyPr>
            <a:lstStyle/>
            <a:p>
              <a:pPr algn="ctr">
                <a:spcBef>
                  <a:spcPct val="50000"/>
                </a:spcBef>
              </a:pPr>
              <a:r>
                <a:rPr lang="en-US"/>
                <a:t>SMAW</a:t>
              </a:r>
            </a:p>
          </p:txBody>
        </p:sp>
        <p:grpSp>
          <p:nvGrpSpPr>
            <p:cNvPr id="3" name="Group 129"/>
            <p:cNvGrpSpPr>
              <a:grpSpLocks/>
            </p:cNvGrpSpPr>
            <p:nvPr/>
          </p:nvGrpSpPr>
          <p:grpSpPr bwMode="auto">
            <a:xfrm>
              <a:off x="1879" y="1131"/>
              <a:ext cx="2193" cy="2390"/>
              <a:chOff x="1879" y="1131"/>
              <a:chExt cx="2193" cy="2390"/>
            </a:xfrm>
          </p:grpSpPr>
          <p:sp>
            <p:nvSpPr>
              <p:cNvPr id="14352" name="Rectangle 16"/>
              <p:cNvSpPr>
                <a:spLocks noChangeArrowheads="1"/>
              </p:cNvSpPr>
              <p:nvPr/>
            </p:nvSpPr>
            <p:spPr bwMode="auto">
              <a:xfrm>
                <a:off x="2346" y="1131"/>
                <a:ext cx="422" cy="192"/>
              </a:xfrm>
              <a:prstGeom prst="rect">
                <a:avLst/>
              </a:prstGeom>
              <a:gradFill rotWithShape="0">
                <a:gsLst>
                  <a:gs pos="0">
                    <a:srgbClr val="CC9900"/>
                  </a:gs>
                  <a:gs pos="50000">
                    <a:srgbClr val="FFFFFF"/>
                  </a:gs>
                  <a:gs pos="100000">
                    <a:srgbClr val="CC9900"/>
                  </a:gs>
                </a:gsLst>
                <a:lin ang="0" scaled="1"/>
              </a:gradFill>
              <a:ln w="9525">
                <a:solidFill>
                  <a:schemeClr val="tx1"/>
                </a:solidFill>
                <a:miter lim="800000"/>
                <a:headEnd/>
                <a:tailEnd/>
              </a:ln>
              <a:effectLst/>
            </p:spPr>
            <p:txBody>
              <a:bodyPr wrap="none" anchor="ctr"/>
              <a:lstStyle/>
              <a:p>
                <a:endParaRPr lang="en-US"/>
              </a:p>
            </p:txBody>
          </p:sp>
          <p:sp>
            <p:nvSpPr>
              <p:cNvPr id="14343" name="Rectangle 7"/>
              <p:cNvSpPr>
                <a:spLocks noChangeArrowheads="1"/>
              </p:cNvSpPr>
              <p:nvPr/>
            </p:nvSpPr>
            <p:spPr bwMode="auto">
              <a:xfrm>
                <a:off x="2072" y="1372"/>
                <a:ext cx="125" cy="279"/>
              </a:xfrm>
              <a:prstGeom prst="rect">
                <a:avLst/>
              </a:prstGeom>
              <a:gradFill rotWithShape="0">
                <a:gsLst>
                  <a:gs pos="0">
                    <a:srgbClr val="CC9900"/>
                  </a:gs>
                  <a:gs pos="50000">
                    <a:srgbClr val="FFFFFF"/>
                  </a:gs>
                  <a:gs pos="100000">
                    <a:srgbClr val="CC9900"/>
                  </a:gs>
                </a:gsLst>
                <a:lin ang="5400000" scaled="1"/>
              </a:gradFill>
              <a:ln w="9525">
                <a:solidFill>
                  <a:schemeClr val="tx1"/>
                </a:solidFill>
                <a:miter lim="800000"/>
                <a:headEnd/>
                <a:tailEnd/>
              </a:ln>
              <a:effectLst/>
            </p:spPr>
            <p:txBody>
              <a:bodyPr wrap="none" anchor="ctr"/>
              <a:lstStyle/>
              <a:p>
                <a:endParaRPr lang="en-US"/>
              </a:p>
            </p:txBody>
          </p:sp>
          <p:sp>
            <p:nvSpPr>
              <p:cNvPr id="14351" name="AutoShape 15"/>
              <p:cNvSpPr>
                <a:spLocks noChangeArrowheads="1"/>
              </p:cNvSpPr>
              <p:nvPr/>
            </p:nvSpPr>
            <p:spPr bwMode="auto">
              <a:xfrm rot="-10800000">
                <a:off x="2346" y="2922"/>
                <a:ext cx="422" cy="280"/>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solidFill>
                <a:srgbClr val="FFFF00"/>
              </a:solidFill>
              <a:ln w="9525">
                <a:solidFill>
                  <a:srgbClr val="FF9900"/>
                </a:solidFill>
                <a:miter lim="800000"/>
                <a:headEnd/>
                <a:tailEnd/>
              </a:ln>
              <a:effectLst/>
            </p:spPr>
            <p:txBody>
              <a:bodyPr wrap="none" anchor="ctr"/>
              <a:lstStyle/>
              <a:p>
                <a:endParaRPr lang="en-US"/>
              </a:p>
            </p:txBody>
          </p:sp>
          <p:grpSp>
            <p:nvGrpSpPr>
              <p:cNvPr id="4" name="Group 8"/>
              <p:cNvGrpSpPr>
                <a:grpSpLocks/>
              </p:cNvGrpSpPr>
              <p:nvPr/>
            </p:nvGrpSpPr>
            <p:grpSpPr bwMode="auto">
              <a:xfrm>
                <a:off x="3194" y="1418"/>
                <a:ext cx="878" cy="171"/>
                <a:chOff x="1645" y="1449"/>
                <a:chExt cx="878" cy="171"/>
              </a:xfrm>
            </p:grpSpPr>
            <p:sp>
              <p:nvSpPr>
                <p:cNvPr id="14345" name="Rectangle 9" descr="Light upward diagonal"/>
                <p:cNvSpPr>
                  <a:spLocks noChangeArrowheads="1"/>
                </p:cNvSpPr>
                <p:nvPr/>
              </p:nvSpPr>
              <p:spPr bwMode="auto">
                <a:xfrm>
                  <a:off x="2040" y="1505"/>
                  <a:ext cx="483" cy="48"/>
                </a:xfrm>
                <a:prstGeom prst="rect">
                  <a:avLst/>
                </a:prstGeom>
                <a:pattFill prst="ltUpDiag">
                  <a:fgClr>
                    <a:schemeClr val="accent2"/>
                  </a:fgClr>
                  <a:bgClr>
                    <a:srgbClr val="FFFFFF"/>
                  </a:bgClr>
                </a:pattFill>
                <a:ln w="9525">
                  <a:solidFill>
                    <a:srgbClr val="FFCCCC"/>
                  </a:solidFill>
                  <a:miter lim="800000"/>
                  <a:headEnd/>
                  <a:tailEnd/>
                </a:ln>
                <a:effectLst/>
              </p:spPr>
              <p:txBody>
                <a:bodyPr wrap="none" anchor="ctr"/>
                <a:lstStyle/>
                <a:p>
                  <a:endParaRPr lang="en-US"/>
                </a:p>
              </p:txBody>
            </p:sp>
            <p:sp>
              <p:nvSpPr>
                <p:cNvPr id="14346" name="Rectangle 10"/>
                <p:cNvSpPr>
                  <a:spLocks noChangeArrowheads="1"/>
                </p:cNvSpPr>
                <p:nvPr/>
              </p:nvSpPr>
              <p:spPr bwMode="auto">
                <a:xfrm>
                  <a:off x="1645" y="1449"/>
                  <a:ext cx="386" cy="171"/>
                </a:xfrm>
                <a:prstGeom prst="rect">
                  <a:avLst/>
                </a:prstGeom>
                <a:gradFill rotWithShape="0">
                  <a:gsLst>
                    <a:gs pos="0">
                      <a:srgbClr val="CC9900"/>
                    </a:gs>
                    <a:gs pos="50000">
                      <a:srgbClr val="FFFFFF"/>
                    </a:gs>
                    <a:gs pos="100000">
                      <a:srgbClr val="CC9900"/>
                    </a:gs>
                  </a:gsLst>
                  <a:lin ang="5400000" scaled="1"/>
                </a:gradFill>
                <a:ln w="9525">
                  <a:solidFill>
                    <a:schemeClr val="tx1"/>
                  </a:solidFill>
                  <a:miter lim="800000"/>
                  <a:headEnd/>
                  <a:tailEnd/>
                </a:ln>
                <a:effectLst/>
              </p:spPr>
              <p:txBody>
                <a:bodyPr wrap="none" anchor="ctr"/>
                <a:lstStyle/>
                <a:p>
                  <a:pPr algn="ctr"/>
                  <a:endParaRPr lang="en-US" sz="2400" b="0">
                    <a:solidFill>
                      <a:srgbClr val="CC9900"/>
                    </a:solidFill>
                  </a:endParaRPr>
                </a:p>
              </p:txBody>
            </p:sp>
          </p:grpSp>
          <p:sp>
            <p:nvSpPr>
              <p:cNvPr id="14347" name="Rectangle 11" descr="Light upward diagonal"/>
              <p:cNvSpPr>
                <a:spLocks noChangeArrowheads="1"/>
              </p:cNvSpPr>
              <p:nvPr/>
            </p:nvSpPr>
            <p:spPr bwMode="auto">
              <a:xfrm>
                <a:off x="1879" y="3204"/>
                <a:ext cx="1489" cy="317"/>
              </a:xfrm>
              <a:prstGeom prst="rect">
                <a:avLst/>
              </a:prstGeom>
              <a:pattFill prst="ltUpDiag">
                <a:fgClr>
                  <a:schemeClr val="folHlink"/>
                </a:fgClr>
                <a:bgClr>
                  <a:srgbClr val="FFFFFF"/>
                </a:bgClr>
              </a:pattFill>
              <a:ln w="9525">
                <a:solidFill>
                  <a:schemeClr val="tx1"/>
                </a:solidFill>
                <a:miter lim="800000"/>
                <a:headEnd/>
                <a:tailEnd/>
              </a:ln>
              <a:effectLst/>
            </p:spPr>
            <p:txBody>
              <a:bodyPr wrap="none" anchor="ctr"/>
              <a:lstStyle/>
              <a:p>
                <a:endParaRPr lang="en-US"/>
              </a:p>
            </p:txBody>
          </p:sp>
          <p:sp>
            <p:nvSpPr>
              <p:cNvPr id="14348" name="Rectangle 12" descr="Newsprint"/>
              <p:cNvSpPr>
                <a:spLocks noChangeArrowheads="1"/>
              </p:cNvSpPr>
              <p:nvPr/>
            </p:nvSpPr>
            <p:spPr bwMode="auto">
              <a:xfrm>
                <a:off x="2447" y="1696"/>
                <a:ext cx="63" cy="1228"/>
              </a:xfrm>
              <a:prstGeom prst="rect">
                <a:avLst/>
              </a:prstGeom>
              <a:blipFill dpi="0" rotWithShape="0">
                <a:blip r:embed="rId2" cstate="print"/>
                <a:srcRect/>
                <a:tile tx="0" ty="0" sx="100000" sy="100000" flip="none" algn="tl"/>
              </a:blipFill>
              <a:ln w="9525">
                <a:solidFill>
                  <a:schemeClr val="tx1"/>
                </a:solidFill>
                <a:miter lim="800000"/>
                <a:headEnd/>
                <a:tailEnd/>
              </a:ln>
              <a:effectLst/>
            </p:spPr>
            <p:txBody>
              <a:bodyPr wrap="none" anchor="ctr"/>
              <a:lstStyle/>
              <a:p>
                <a:pPr algn="ctr"/>
                <a:endParaRPr lang="en-US" sz="2400" b="0"/>
              </a:p>
            </p:txBody>
          </p:sp>
          <p:sp>
            <p:nvSpPr>
              <p:cNvPr id="14349" name="Rectangle 13" descr="Newsprint"/>
              <p:cNvSpPr>
                <a:spLocks noChangeArrowheads="1"/>
              </p:cNvSpPr>
              <p:nvPr/>
            </p:nvSpPr>
            <p:spPr bwMode="auto">
              <a:xfrm>
                <a:off x="2593" y="1696"/>
                <a:ext cx="62" cy="1228"/>
              </a:xfrm>
              <a:prstGeom prst="rect">
                <a:avLst/>
              </a:prstGeom>
              <a:blipFill dpi="0" rotWithShape="0">
                <a:blip r:embed="rId2" cstate="print"/>
                <a:srcRect/>
                <a:tile tx="0" ty="0" sx="100000" sy="100000" flip="none" algn="tl"/>
              </a:blipFill>
              <a:ln w="9525">
                <a:solidFill>
                  <a:schemeClr val="tx1"/>
                </a:solidFill>
                <a:miter lim="800000"/>
                <a:headEnd/>
                <a:tailEnd/>
              </a:ln>
              <a:effectLst/>
            </p:spPr>
            <p:txBody>
              <a:bodyPr wrap="none" anchor="ctr"/>
              <a:lstStyle/>
              <a:p>
                <a:endParaRPr lang="en-US"/>
              </a:p>
            </p:txBody>
          </p:sp>
          <p:sp>
            <p:nvSpPr>
              <p:cNvPr id="14350" name="Rectangle 14"/>
              <p:cNvSpPr>
                <a:spLocks noChangeArrowheads="1"/>
              </p:cNvSpPr>
              <p:nvPr/>
            </p:nvSpPr>
            <p:spPr bwMode="auto">
              <a:xfrm>
                <a:off x="2198" y="1325"/>
                <a:ext cx="996" cy="371"/>
              </a:xfrm>
              <a:prstGeom prst="rect">
                <a:avLst/>
              </a:prstGeom>
              <a:gradFill rotWithShape="0">
                <a:gsLst>
                  <a:gs pos="0">
                    <a:srgbClr val="CC9900"/>
                  </a:gs>
                  <a:gs pos="50000">
                    <a:srgbClr val="FFFFFF"/>
                  </a:gs>
                  <a:gs pos="100000">
                    <a:srgbClr val="CC9900"/>
                  </a:gs>
                </a:gsLst>
                <a:lin ang="5400000" scaled="1"/>
              </a:gradFill>
              <a:ln w="9525">
                <a:solidFill>
                  <a:schemeClr val="tx1"/>
                </a:solidFill>
                <a:miter lim="800000"/>
                <a:headEnd/>
                <a:tailEnd/>
              </a:ln>
              <a:effectLst/>
            </p:spPr>
            <p:txBody>
              <a:bodyPr wrap="none" anchor="ctr"/>
              <a:lstStyle/>
              <a:p>
                <a:endParaRPr lang="en-US"/>
              </a:p>
            </p:txBody>
          </p:sp>
        </p:grpSp>
      </p:grpSp>
      <p:grpSp>
        <p:nvGrpSpPr>
          <p:cNvPr id="5" name="Group 134"/>
          <p:cNvGrpSpPr>
            <a:grpSpLocks/>
          </p:cNvGrpSpPr>
          <p:nvPr/>
        </p:nvGrpSpPr>
        <p:grpSpPr bwMode="auto">
          <a:xfrm>
            <a:off x="2776538" y="2687638"/>
            <a:ext cx="1309687" cy="1947862"/>
            <a:chOff x="624" y="1693"/>
            <a:chExt cx="825" cy="1227"/>
          </a:xfrm>
        </p:grpSpPr>
        <p:sp>
          <p:nvSpPr>
            <p:cNvPr id="14354" name="Rectangle 18"/>
            <p:cNvSpPr>
              <a:spLocks noChangeArrowheads="1"/>
            </p:cNvSpPr>
            <p:nvPr/>
          </p:nvSpPr>
          <p:spPr bwMode="auto">
            <a:xfrm>
              <a:off x="1401" y="1693"/>
              <a:ext cx="48" cy="1227"/>
            </a:xfrm>
            <a:prstGeom prst="rect">
              <a:avLst/>
            </a:prstGeom>
            <a:solidFill>
              <a:srgbClr val="CCFF33"/>
            </a:solidFill>
            <a:ln w="9525">
              <a:solidFill>
                <a:schemeClr val="tx1"/>
              </a:solidFill>
              <a:miter lim="800000"/>
              <a:headEnd/>
              <a:tailEnd/>
            </a:ln>
            <a:effectLst/>
          </p:spPr>
          <p:txBody>
            <a:bodyPr wrap="none" anchor="ctr"/>
            <a:lstStyle/>
            <a:p>
              <a:endParaRPr lang="en-US"/>
            </a:p>
          </p:txBody>
        </p:sp>
        <p:grpSp>
          <p:nvGrpSpPr>
            <p:cNvPr id="6" name="Group 19"/>
            <p:cNvGrpSpPr>
              <a:grpSpLocks/>
            </p:cNvGrpSpPr>
            <p:nvPr/>
          </p:nvGrpSpPr>
          <p:grpSpPr bwMode="auto">
            <a:xfrm>
              <a:off x="624" y="2475"/>
              <a:ext cx="757" cy="443"/>
              <a:chOff x="299" y="2496"/>
              <a:chExt cx="757" cy="443"/>
            </a:xfrm>
          </p:grpSpPr>
          <p:sp>
            <p:nvSpPr>
              <p:cNvPr id="14356" name="Line 20"/>
              <p:cNvSpPr>
                <a:spLocks noChangeShapeType="1"/>
              </p:cNvSpPr>
              <p:nvPr/>
            </p:nvSpPr>
            <p:spPr bwMode="auto">
              <a:xfrm flipH="1">
                <a:off x="807" y="2736"/>
                <a:ext cx="249" cy="0"/>
              </a:xfrm>
              <a:prstGeom prst="line">
                <a:avLst/>
              </a:prstGeom>
              <a:noFill/>
              <a:ln w="9525">
                <a:solidFill>
                  <a:schemeClr val="tx1"/>
                </a:solidFill>
                <a:round/>
                <a:headEnd type="triangle" w="med" len="med"/>
                <a:tailEnd/>
              </a:ln>
              <a:effectLst/>
            </p:spPr>
            <p:txBody>
              <a:bodyPr/>
              <a:lstStyle/>
              <a:p>
                <a:endParaRPr lang="en-US"/>
              </a:p>
            </p:txBody>
          </p:sp>
          <p:sp>
            <p:nvSpPr>
              <p:cNvPr id="14357" name="Text Box 21"/>
              <p:cNvSpPr txBox="1">
                <a:spLocks noChangeArrowheads="1"/>
              </p:cNvSpPr>
              <p:nvPr/>
            </p:nvSpPr>
            <p:spPr bwMode="auto">
              <a:xfrm>
                <a:off x="299" y="2496"/>
                <a:ext cx="699" cy="443"/>
              </a:xfrm>
              <a:prstGeom prst="rect">
                <a:avLst/>
              </a:prstGeom>
              <a:noFill/>
              <a:ln w="9525">
                <a:noFill/>
                <a:miter lim="800000"/>
                <a:headEnd/>
                <a:tailEnd/>
              </a:ln>
              <a:effectLst/>
            </p:spPr>
            <p:txBody>
              <a:bodyPr>
                <a:spAutoFit/>
              </a:bodyPr>
              <a:lstStyle/>
              <a:p>
                <a:pPr>
                  <a:spcBef>
                    <a:spcPct val="50000"/>
                  </a:spcBef>
                </a:pPr>
                <a:r>
                  <a:rPr lang="en-US" sz="1600"/>
                  <a:t>Tubular </a:t>
                </a:r>
              </a:p>
              <a:p>
                <a:pPr>
                  <a:spcBef>
                    <a:spcPct val="50000"/>
                  </a:spcBef>
                </a:pPr>
                <a:r>
                  <a:rPr lang="en-US" sz="1600"/>
                  <a:t>Electrode</a:t>
                </a:r>
              </a:p>
            </p:txBody>
          </p:sp>
        </p:grpSp>
      </p:grpSp>
      <p:grpSp>
        <p:nvGrpSpPr>
          <p:cNvPr id="7" name="Group 128"/>
          <p:cNvGrpSpPr>
            <a:grpSpLocks/>
          </p:cNvGrpSpPr>
          <p:nvPr/>
        </p:nvGrpSpPr>
        <p:grpSpPr bwMode="auto">
          <a:xfrm>
            <a:off x="2071670" y="1266838"/>
            <a:ext cx="5486400" cy="4090988"/>
            <a:chOff x="912" y="394"/>
            <a:chExt cx="3456" cy="2577"/>
          </a:xfrm>
        </p:grpSpPr>
        <p:grpSp>
          <p:nvGrpSpPr>
            <p:cNvPr id="8" name="Group 108"/>
            <p:cNvGrpSpPr>
              <a:grpSpLocks/>
            </p:cNvGrpSpPr>
            <p:nvPr/>
          </p:nvGrpSpPr>
          <p:grpSpPr bwMode="auto">
            <a:xfrm>
              <a:off x="1680" y="1771"/>
              <a:ext cx="1100" cy="1200"/>
              <a:chOff x="1170" y="1920"/>
              <a:chExt cx="1100" cy="1200"/>
            </a:xfrm>
          </p:grpSpPr>
          <p:sp>
            <p:nvSpPr>
              <p:cNvPr id="14445" name="Text Box 109"/>
              <p:cNvSpPr txBox="1">
                <a:spLocks noChangeArrowheads="1"/>
              </p:cNvSpPr>
              <p:nvPr/>
            </p:nvSpPr>
            <p:spPr bwMode="auto">
              <a:xfrm>
                <a:off x="1392" y="2160"/>
                <a:ext cx="878" cy="212"/>
              </a:xfrm>
              <a:prstGeom prst="rect">
                <a:avLst/>
              </a:prstGeom>
              <a:noFill/>
              <a:ln w="9525">
                <a:noFill/>
                <a:miter lim="800000"/>
                <a:headEnd/>
                <a:tailEnd/>
              </a:ln>
              <a:effectLst/>
            </p:spPr>
            <p:txBody>
              <a:bodyPr>
                <a:spAutoFit/>
              </a:bodyPr>
              <a:lstStyle/>
              <a:p>
                <a:pPr>
                  <a:spcBef>
                    <a:spcPct val="50000"/>
                  </a:spcBef>
                </a:pPr>
                <a:r>
                  <a:rPr lang="en-US" sz="1600" dirty="0"/>
                  <a:t>Orifice Gas</a:t>
                </a:r>
              </a:p>
            </p:txBody>
          </p:sp>
          <p:sp>
            <p:nvSpPr>
              <p:cNvPr id="14447" name="Line 111"/>
              <p:cNvSpPr>
                <a:spLocks noChangeShapeType="1"/>
              </p:cNvSpPr>
              <p:nvPr/>
            </p:nvSpPr>
            <p:spPr bwMode="auto">
              <a:xfrm>
                <a:off x="1170" y="1920"/>
                <a:ext cx="0" cy="1200"/>
              </a:xfrm>
              <a:prstGeom prst="line">
                <a:avLst/>
              </a:prstGeom>
              <a:noFill/>
              <a:ln w="9525">
                <a:solidFill>
                  <a:schemeClr val="tx1"/>
                </a:solidFill>
                <a:round/>
                <a:headEnd/>
                <a:tailEnd type="triangle" w="med" len="med"/>
              </a:ln>
              <a:effectLst/>
            </p:spPr>
            <p:txBody>
              <a:bodyPr wrap="none"/>
              <a:lstStyle/>
              <a:p>
                <a:endParaRPr lang="en-US"/>
              </a:p>
            </p:txBody>
          </p:sp>
        </p:grpSp>
        <p:sp>
          <p:nvSpPr>
            <p:cNvPr id="14453" name="Line 117"/>
            <p:cNvSpPr>
              <a:spLocks noChangeShapeType="1"/>
            </p:cNvSpPr>
            <p:nvPr/>
          </p:nvSpPr>
          <p:spPr bwMode="auto">
            <a:xfrm flipH="1">
              <a:off x="1680" y="2122"/>
              <a:ext cx="288" cy="0"/>
            </a:xfrm>
            <a:prstGeom prst="line">
              <a:avLst/>
            </a:prstGeom>
            <a:noFill/>
            <a:ln w="9525">
              <a:solidFill>
                <a:schemeClr val="tx1"/>
              </a:solidFill>
              <a:round/>
              <a:headEnd/>
              <a:tailEnd type="triangle" w="med" len="med"/>
            </a:ln>
            <a:effectLst/>
          </p:spPr>
          <p:txBody>
            <a:bodyPr/>
            <a:lstStyle/>
            <a:p>
              <a:endParaRPr lang="en-US"/>
            </a:p>
          </p:txBody>
        </p:sp>
        <p:grpSp>
          <p:nvGrpSpPr>
            <p:cNvPr id="9" name="Group 24"/>
            <p:cNvGrpSpPr>
              <a:grpSpLocks/>
            </p:cNvGrpSpPr>
            <p:nvPr/>
          </p:nvGrpSpPr>
          <p:grpSpPr bwMode="auto">
            <a:xfrm>
              <a:off x="1628" y="784"/>
              <a:ext cx="1251" cy="344"/>
              <a:chOff x="941" y="1012"/>
              <a:chExt cx="1251" cy="344"/>
            </a:xfrm>
          </p:grpSpPr>
          <p:sp>
            <p:nvSpPr>
              <p:cNvPr id="14361" name="Rectangle 25"/>
              <p:cNvSpPr>
                <a:spLocks noChangeArrowheads="1"/>
              </p:cNvSpPr>
              <p:nvPr/>
            </p:nvSpPr>
            <p:spPr bwMode="auto">
              <a:xfrm>
                <a:off x="944" y="1012"/>
                <a:ext cx="1248" cy="140"/>
              </a:xfrm>
              <a:prstGeom prst="rect">
                <a:avLst/>
              </a:prstGeom>
              <a:gradFill rotWithShape="0">
                <a:gsLst>
                  <a:gs pos="0">
                    <a:srgbClr val="CC9900"/>
                  </a:gs>
                  <a:gs pos="50000">
                    <a:srgbClr val="FFFFFF"/>
                  </a:gs>
                  <a:gs pos="100000">
                    <a:srgbClr val="CC9900"/>
                  </a:gs>
                </a:gsLst>
                <a:lin ang="5400000" scaled="1"/>
              </a:gradFill>
              <a:ln w="9525">
                <a:solidFill>
                  <a:schemeClr val="tx1"/>
                </a:solidFill>
                <a:miter lim="800000"/>
                <a:headEnd/>
                <a:tailEnd/>
              </a:ln>
              <a:effectLst/>
            </p:spPr>
            <p:txBody>
              <a:bodyPr wrap="none" anchor="ctr"/>
              <a:lstStyle/>
              <a:p>
                <a:endParaRPr lang="en-US"/>
              </a:p>
            </p:txBody>
          </p:sp>
          <p:sp>
            <p:nvSpPr>
              <p:cNvPr id="14362" name="Rectangle 26"/>
              <p:cNvSpPr>
                <a:spLocks noChangeArrowheads="1"/>
              </p:cNvSpPr>
              <p:nvPr/>
            </p:nvSpPr>
            <p:spPr bwMode="auto">
              <a:xfrm>
                <a:off x="941" y="1012"/>
                <a:ext cx="125" cy="344"/>
              </a:xfrm>
              <a:prstGeom prst="rect">
                <a:avLst/>
              </a:prstGeom>
              <a:gradFill rotWithShape="0">
                <a:gsLst>
                  <a:gs pos="0">
                    <a:srgbClr val="CC9900"/>
                  </a:gs>
                  <a:gs pos="50000">
                    <a:srgbClr val="FFFFFF"/>
                  </a:gs>
                  <a:gs pos="100000">
                    <a:srgbClr val="CC9900"/>
                  </a:gs>
                </a:gsLst>
                <a:lin ang="0" scaled="1"/>
              </a:gradFill>
              <a:ln w="9525">
                <a:solidFill>
                  <a:schemeClr val="tx1"/>
                </a:solidFill>
                <a:miter lim="800000"/>
                <a:headEnd/>
                <a:tailEnd/>
              </a:ln>
              <a:effectLst/>
            </p:spPr>
            <p:txBody>
              <a:bodyPr wrap="none" anchor="ctr"/>
              <a:lstStyle/>
              <a:p>
                <a:endParaRPr lang="en-US"/>
              </a:p>
            </p:txBody>
          </p:sp>
        </p:grpSp>
        <p:sp>
          <p:nvSpPr>
            <p:cNvPr id="14363" name="Text Box 27"/>
            <p:cNvSpPr txBox="1">
              <a:spLocks noChangeArrowheads="1"/>
            </p:cNvSpPr>
            <p:nvPr/>
          </p:nvSpPr>
          <p:spPr bwMode="auto">
            <a:xfrm>
              <a:off x="912" y="394"/>
              <a:ext cx="672" cy="520"/>
            </a:xfrm>
            <a:prstGeom prst="rect">
              <a:avLst/>
            </a:prstGeom>
            <a:noFill/>
            <a:ln w="9525">
              <a:noFill/>
              <a:miter lim="800000"/>
              <a:headEnd/>
              <a:tailEnd/>
            </a:ln>
            <a:effectLst/>
          </p:spPr>
          <p:txBody>
            <a:bodyPr>
              <a:spAutoFit/>
            </a:bodyPr>
            <a:lstStyle/>
            <a:p>
              <a:pPr>
                <a:spcBef>
                  <a:spcPct val="50000"/>
                </a:spcBef>
              </a:pPr>
              <a:r>
                <a:rPr lang="en-US" sz="1600" dirty="0"/>
                <a:t>Universal Electrode Holder</a:t>
              </a:r>
            </a:p>
          </p:txBody>
        </p:sp>
        <p:sp>
          <p:nvSpPr>
            <p:cNvPr id="14364" name="Line 28"/>
            <p:cNvSpPr>
              <a:spLocks noChangeShapeType="1"/>
            </p:cNvSpPr>
            <p:nvPr/>
          </p:nvSpPr>
          <p:spPr bwMode="auto">
            <a:xfrm rot="5400000" flipH="1">
              <a:off x="1100" y="1151"/>
              <a:ext cx="295" cy="0"/>
            </a:xfrm>
            <a:prstGeom prst="line">
              <a:avLst/>
            </a:prstGeom>
            <a:noFill/>
            <a:ln w="9525">
              <a:solidFill>
                <a:schemeClr val="tx1"/>
              </a:solidFill>
              <a:round/>
              <a:headEnd type="triangle" w="med" len="med"/>
              <a:tailEnd/>
            </a:ln>
            <a:effectLst/>
          </p:spPr>
          <p:txBody>
            <a:bodyPr/>
            <a:lstStyle/>
            <a:p>
              <a:endParaRPr lang="en-US"/>
            </a:p>
          </p:txBody>
        </p:sp>
        <p:sp>
          <p:nvSpPr>
            <p:cNvPr id="14366" name="Text Box 30"/>
            <p:cNvSpPr txBox="1">
              <a:spLocks noChangeArrowheads="1"/>
            </p:cNvSpPr>
            <p:nvPr/>
          </p:nvSpPr>
          <p:spPr bwMode="auto">
            <a:xfrm>
              <a:off x="3124" y="748"/>
              <a:ext cx="1244" cy="212"/>
            </a:xfrm>
            <a:prstGeom prst="rect">
              <a:avLst/>
            </a:prstGeom>
            <a:noFill/>
            <a:ln w="9525">
              <a:noFill/>
              <a:miter lim="800000"/>
              <a:headEnd/>
              <a:tailEnd/>
            </a:ln>
            <a:effectLst/>
          </p:spPr>
          <p:txBody>
            <a:bodyPr>
              <a:spAutoFit/>
            </a:bodyPr>
            <a:lstStyle/>
            <a:p>
              <a:pPr>
                <a:spcBef>
                  <a:spcPct val="50000"/>
                </a:spcBef>
              </a:pPr>
              <a:r>
                <a:rPr lang="en-US" sz="1600"/>
                <a:t>Orifice Gas Supply</a:t>
              </a:r>
            </a:p>
          </p:txBody>
        </p:sp>
        <p:sp>
          <p:nvSpPr>
            <p:cNvPr id="14454" name="Line 118"/>
            <p:cNvSpPr>
              <a:spLocks noChangeShapeType="1"/>
            </p:cNvSpPr>
            <p:nvPr/>
          </p:nvSpPr>
          <p:spPr bwMode="auto">
            <a:xfrm flipH="1">
              <a:off x="2880" y="849"/>
              <a:ext cx="192" cy="0"/>
            </a:xfrm>
            <a:prstGeom prst="line">
              <a:avLst/>
            </a:prstGeom>
            <a:noFill/>
            <a:ln w="9525">
              <a:solidFill>
                <a:schemeClr val="tx1"/>
              </a:solidFill>
              <a:round/>
              <a:headEnd/>
              <a:tailEnd type="triangle" w="med" len="med"/>
            </a:ln>
            <a:effectLst/>
          </p:spPr>
          <p:txBody>
            <a:bodyPr/>
            <a:lstStyle/>
            <a:p>
              <a:endParaRPr lang="en-US"/>
            </a:p>
          </p:txBody>
        </p:sp>
      </p:grpSp>
      <p:sp>
        <p:nvSpPr>
          <p:cNvPr id="36" name="TextBox 35"/>
          <p:cNvSpPr txBox="1"/>
          <p:nvPr/>
        </p:nvSpPr>
        <p:spPr>
          <a:xfrm>
            <a:off x="428596" y="428604"/>
            <a:ext cx="8596008" cy="523220"/>
          </a:xfrm>
          <a:prstGeom prst="rect">
            <a:avLst/>
          </a:prstGeom>
          <a:noFill/>
        </p:spPr>
        <p:txBody>
          <a:bodyPr wrap="none" rtlCol="0">
            <a:spAutoFit/>
          </a:bodyPr>
          <a:lstStyle/>
          <a:p>
            <a:r>
              <a:rPr lang="en-US" sz="2800" dirty="0" smtClean="0">
                <a:latin typeface="Cambria" pitchFamily="18" charset="0"/>
              </a:rPr>
              <a:t>PESMAW-Plasma Enhanced shielded metal arc welding</a:t>
            </a:r>
            <a:endParaRPr lang="en-US" sz="2800" dirty="0">
              <a:latin typeface="Cambria" pitchFamily="18" charset="0"/>
            </a:endParaRPr>
          </a:p>
        </p:txBody>
      </p:sp>
      <p:pic>
        <p:nvPicPr>
          <p:cNvPr id="37" name="Picture 8" descr="pict0048"/>
          <p:cNvPicPr>
            <a:picLocks noGrp="1" noChangeAspect="1" noChangeArrowheads="1"/>
          </p:cNvPicPr>
          <p:nvPr>
            <p:ph/>
          </p:nvPr>
        </p:nvPicPr>
        <p:blipFill>
          <a:blip r:embed="rId3" cstate="print">
            <a:lum bright="-24000" contrast="36000"/>
            <a:grayscl/>
          </a:blip>
          <a:srcRect l="9032" r="23731" b="31444"/>
          <a:stretch>
            <a:fillRect/>
          </a:stretch>
        </p:blipFill>
        <p:spPr bwMode="auto">
          <a:xfrm>
            <a:off x="6357950" y="3786190"/>
            <a:ext cx="2428892" cy="1857388"/>
          </a:xfrm>
          <a:prstGeom prst="rect">
            <a:avLst/>
          </a:prstGeom>
          <a:noFill/>
          <a:ln w="12700">
            <a:solidFill>
              <a:srgbClr val="000000"/>
            </a:solidFill>
            <a:miter lim="800000"/>
            <a:headEnd/>
            <a:tailEnd/>
          </a:ln>
        </p:spPr>
      </p:pic>
    </p:spTree>
    <p:extLst>
      <p:ext uri="{BB962C8B-B14F-4D97-AF65-F5344CB8AC3E}">
        <p14:creationId xmlns:p14="http://schemas.microsoft.com/office/powerpoint/2010/main" val="22216454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1683" name="Text Box 4"/>
          <p:cNvSpPr txBox="1">
            <a:spLocks noChangeArrowheads="1"/>
          </p:cNvSpPr>
          <p:nvPr/>
        </p:nvSpPr>
        <p:spPr bwMode="auto">
          <a:xfrm>
            <a:off x="0" y="304800"/>
            <a:ext cx="9144000" cy="2927350"/>
          </a:xfrm>
          <a:prstGeom prst="rect">
            <a:avLst/>
          </a:prstGeom>
          <a:noFill/>
          <a:ln w="9525">
            <a:noFill/>
            <a:miter lim="800000"/>
            <a:headEnd/>
            <a:tailEnd/>
          </a:ln>
        </p:spPr>
        <p:txBody>
          <a:bodyPr>
            <a:spAutoFit/>
          </a:bodyPr>
          <a:lstStyle/>
          <a:p>
            <a:pPr marL="342900" indent="-342900"/>
            <a:r>
              <a:rPr lang="en-US" sz="3200" b="1">
                <a:latin typeface="Times New Roman" pitchFamily="18" charset="0"/>
                <a:cs typeface="Times New Roman" pitchFamily="18" charset="0"/>
              </a:rPr>
              <a:t>Experimental Verification</a:t>
            </a:r>
          </a:p>
          <a:p>
            <a:pPr marL="342900" indent="-342900"/>
            <a:endParaRPr lang="en-US" sz="1400">
              <a:latin typeface="Times New Roman" pitchFamily="18" charset="0"/>
            </a:endParaRPr>
          </a:p>
          <a:p>
            <a:pPr marL="342900" indent="-342900">
              <a:buFontTx/>
              <a:buAutoNum type="arabicPeriod"/>
            </a:pPr>
            <a:r>
              <a:rPr lang="en-US" sz="2800" b="1">
                <a:latin typeface="Times New Roman" pitchFamily="18" charset="0"/>
                <a:cs typeface="Times New Roman" pitchFamily="18" charset="0"/>
              </a:rPr>
              <a:t>Nozzle to plate distance = 20mm</a:t>
            </a:r>
            <a:endParaRPr lang="en-US" sz="2800" b="1">
              <a:latin typeface="Times New Roman" pitchFamily="18" charset="0"/>
            </a:endParaRPr>
          </a:p>
          <a:p>
            <a:pPr marL="342900" indent="-342900">
              <a:buFontTx/>
              <a:buAutoNum type="arabicPeriod"/>
            </a:pPr>
            <a:r>
              <a:rPr lang="en-US" sz="2800" b="1">
                <a:latin typeface="Times New Roman" pitchFamily="18" charset="0"/>
                <a:cs typeface="Times New Roman" pitchFamily="18" charset="0"/>
              </a:rPr>
              <a:t>Carriage speed = 3 mm/s</a:t>
            </a:r>
            <a:endParaRPr lang="en-US" sz="2800" b="1">
              <a:latin typeface="Times New Roman" pitchFamily="18" charset="0"/>
            </a:endParaRPr>
          </a:p>
          <a:p>
            <a:pPr marL="342900" indent="-342900">
              <a:buFontTx/>
              <a:buAutoNum type="arabicPeriod"/>
            </a:pPr>
            <a:r>
              <a:rPr lang="en-US" sz="2800" b="1">
                <a:latin typeface="Times New Roman" pitchFamily="18" charset="0"/>
                <a:cs typeface="Times New Roman" pitchFamily="18" charset="0"/>
              </a:rPr>
              <a:t>Welding wire feed rate = 30 mm/s</a:t>
            </a:r>
            <a:endParaRPr lang="en-US" sz="2800" b="1">
              <a:latin typeface="Times New Roman" pitchFamily="18" charset="0"/>
            </a:endParaRPr>
          </a:p>
          <a:p>
            <a:pPr marL="342900" indent="-342900">
              <a:buFontTx/>
              <a:buAutoNum type="arabicPeriod"/>
            </a:pPr>
            <a:r>
              <a:rPr lang="en-US" sz="2800" b="1">
                <a:latin typeface="Times New Roman" pitchFamily="18" charset="0"/>
                <a:cs typeface="Times New Roman" pitchFamily="18" charset="0"/>
              </a:rPr>
              <a:t>Open Circuit Voltage = 40Volts</a:t>
            </a:r>
            <a:endParaRPr lang="en-US" sz="2800" b="1">
              <a:latin typeface="Times New Roman" pitchFamily="18" charset="0"/>
            </a:endParaRPr>
          </a:p>
          <a:p>
            <a:pPr marL="342900" indent="-342900">
              <a:buFontTx/>
              <a:buAutoNum type="arabicPeriod"/>
            </a:pPr>
            <a:r>
              <a:rPr lang="en-US" sz="2800" b="1">
                <a:latin typeface="Times New Roman" pitchFamily="18" charset="0"/>
                <a:cs typeface="Times New Roman" pitchFamily="18" charset="0"/>
              </a:rPr>
              <a:t>Welding Current (without Preheating Current) = 400 A</a:t>
            </a:r>
            <a:endParaRPr lang="en-US" sz="2800" b="1">
              <a:latin typeface="Times New Roman" pitchFamily="18" charset="0"/>
            </a:endParaRPr>
          </a:p>
        </p:txBody>
      </p:sp>
      <p:graphicFrame>
        <p:nvGraphicFramePr>
          <p:cNvPr id="45125" name="Group 69"/>
          <p:cNvGraphicFramePr>
            <a:graphicFrameLocks noGrp="1"/>
          </p:cNvGraphicFramePr>
          <p:nvPr/>
        </p:nvGraphicFramePr>
        <p:xfrm>
          <a:off x="304800" y="3505200"/>
          <a:ext cx="8686800" cy="3222943"/>
        </p:xfrm>
        <a:graphic>
          <a:graphicData uri="http://schemas.openxmlformats.org/drawingml/2006/table">
            <a:tbl>
              <a:tblPr/>
              <a:tblGrid>
                <a:gridCol w="1284288"/>
                <a:gridCol w="2220912"/>
                <a:gridCol w="2714625"/>
                <a:gridCol w="2466975"/>
              </a:tblGrid>
              <a:tr h="1668463">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S. No.</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Preheating current</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Welding current after preheating current</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Drop in the welding current</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350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4825">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200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275</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06413">
                <a:tc>
                  <a:txBody>
                    <a:bodyPr/>
                    <a:lstStyle/>
                    <a:p>
                      <a:pPr marL="533400" marR="0" lvl="0" indent="-53340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250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250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accent2"/>
                        </a:buClr>
                        <a:buSzPct val="80000"/>
                        <a:buFont typeface="Wingdings" pitchFamily="2" charset="2"/>
                        <a:buNone/>
                        <a:tabLst>
                          <a:tab pos="457200" algn="r"/>
                          <a:tab pos="2743200" algn="ctr"/>
                          <a:tab pos="5486400" algn="r"/>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150</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8196"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8197" name="Rectangle 6"/>
          <p:cNvSpPr>
            <a:spLocks noChangeArrowheads="1"/>
          </p:cNvSpPr>
          <p:nvPr/>
        </p:nvSpPr>
        <p:spPr bwMode="auto">
          <a:xfrm>
            <a:off x="0" y="4633913"/>
            <a:ext cx="9144000" cy="1373187"/>
          </a:xfrm>
          <a:prstGeom prst="rect">
            <a:avLst/>
          </a:prstGeom>
          <a:noFill/>
          <a:ln w="9525">
            <a:noFill/>
            <a:miter lim="800000"/>
            <a:headEnd/>
            <a:tailEnd/>
          </a:ln>
        </p:spPr>
        <p:txBody>
          <a:bodyPr anchor="ctr">
            <a:spAutoFit/>
          </a:bodyPr>
          <a:lstStyle/>
          <a:p>
            <a:pPr marL="342900" indent="-342900" algn="just"/>
            <a:r>
              <a:rPr lang="en-US" b="1">
                <a:latin typeface="Times New Roman" pitchFamily="18" charset="0"/>
              </a:rPr>
              <a:t>	</a:t>
            </a:r>
            <a:r>
              <a:rPr lang="en-US" sz="2800" b="1">
                <a:latin typeface="Times New Roman" pitchFamily="18" charset="0"/>
              </a:rPr>
              <a:t>Decrease in the welding current reduces the arc force and hence reduces the weld bead penetration and dilution. </a:t>
            </a:r>
          </a:p>
        </p:txBody>
      </p:sp>
      <p:graphicFrame>
        <p:nvGraphicFramePr>
          <p:cNvPr id="8194" name="Object 7"/>
          <p:cNvGraphicFramePr>
            <a:graphicFrameLocks noChangeAspect="1"/>
          </p:cNvGraphicFramePr>
          <p:nvPr/>
        </p:nvGraphicFramePr>
        <p:xfrm>
          <a:off x="1219200" y="0"/>
          <a:ext cx="7162800" cy="4327525"/>
        </p:xfrm>
        <a:graphic>
          <a:graphicData uri="http://schemas.openxmlformats.org/presentationml/2006/ole">
            <mc:AlternateContent xmlns:mc="http://schemas.openxmlformats.org/markup-compatibility/2006">
              <mc:Choice xmlns:v="urn:schemas-microsoft-com:vml" Requires="v">
                <p:oleObj spid="_x0000_s8199" name="Harvard Graphics Slide(s)" r:id="rId4" imgW="5394960" imgH="4056840" progId="">
                  <p:embed/>
                </p:oleObj>
              </mc:Choice>
              <mc:Fallback>
                <p:oleObj name="Harvard Graphics Slide(s)" r:id="rId4" imgW="5394960" imgH="4056840" progId="">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t="19699"/>
                      <a:stretch>
                        <a:fillRect/>
                      </a:stretch>
                    </p:blipFill>
                    <p:spPr bwMode="auto">
                      <a:xfrm>
                        <a:off x="1219200" y="0"/>
                        <a:ext cx="7162800" cy="4327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2707" name="Text Box 4"/>
          <p:cNvSpPr txBox="1">
            <a:spLocks noChangeArrowheads="1"/>
          </p:cNvSpPr>
          <p:nvPr/>
        </p:nvSpPr>
        <p:spPr bwMode="auto">
          <a:xfrm>
            <a:off x="1295400" y="47244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2708" name="Text Box 8"/>
          <p:cNvSpPr txBox="1">
            <a:spLocks noChangeArrowheads="1"/>
          </p:cNvSpPr>
          <p:nvPr/>
        </p:nvSpPr>
        <p:spPr bwMode="auto">
          <a:xfrm>
            <a:off x="1295400" y="2209800"/>
            <a:ext cx="2133600" cy="457200"/>
          </a:xfrm>
          <a:prstGeom prst="rect">
            <a:avLst/>
          </a:prstGeom>
          <a:solidFill>
            <a:srgbClr val="FFFFFF"/>
          </a:solidFill>
          <a:ln w="9525">
            <a:solidFill>
              <a:srgbClr val="000000"/>
            </a:solidFill>
            <a:miter lim="800000"/>
            <a:headEnd/>
            <a:tailEnd/>
          </a:ln>
        </p:spPr>
        <p:txBody>
          <a:bodyPr/>
          <a:lstStyle/>
          <a:p>
            <a:r>
              <a:rPr lang="en-US" sz="2000">
                <a:latin typeface="Constantia" pitchFamily="18" charset="0"/>
                <a:cs typeface="Times New Roman" pitchFamily="18" charset="0"/>
              </a:rPr>
              <a:t>P = 16.0, h = 7.5</a:t>
            </a:r>
            <a:endParaRPr lang="en-US">
              <a:latin typeface="Constantia" pitchFamily="18" charset="0"/>
            </a:endParaRPr>
          </a:p>
        </p:txBody>
      </p:sp>
      <p:sp>
        <p:nvSpPr>
          <p:cNvPr id="72709" name="Text Box 9"/>
          <p:cNvSpPr txBox="1">
            <a:spLocks noChangeArrowheads="1"/>
          </p:cNvSpPr>
          <p:nvPr/>
        </p:nvSpPr>
        <p:spPr bwMode="auto">
          <a:xfrm>
            <a:off x="6248400" y="2286000"/>
            <a:ext cx="2057400" cy="457200"/>
          </a:xfrm>
          <a:prstGeom prst="rect">
            <a:avLst/>
          </a:prstGeom>
          <a:solidFill>
            <a:srgbClr val="FFFFFF"/>
          </a:solidFill>
          <a:ln w="9525">
            <a:solidFill>
              <a:srgbClr val="000000"/>
            </a:solidFill>
            <a:miter lim="800000"/>
            <a:headEnd/>
            <a:tailEnd/>
          </a:ln>
        </p:spPr>
        <p:txBody>
          <a:bodyPr/>
          <a:lstStyle/>
          <a:p>
            <a:r>
              <a:rPr lang="en-US" sz="2000">
                <a:latin typeface="Constantia" pitchFamily="18" charset="0"/>
                <a:cs typeface="Times New Roman" pitchFamily="18" charset="0"/>
              </a:rPr>
              <a:t>P = 8.0, h = 7.5</a:t>
            </a:r>
            <a:endParaRPr lang="en-US" sz="1400">
              <a:latin typeface="Constantia" pitchFamily="18" charset="0"/>
            </a:endParaRPr>
          </a:p>
          <a:p>
            <a:endParaRPr lang="en-US">
              <a:latin typeface="Constantia" pitchFamily="18" charset="0"/>
            </a:endParaRPr>
          </a:p>
        </p:txBody>
      </p:sp>
      <p:sp>
        <p:nvSpPr>
          <p:cNvPr id="72710" name="Rectangle 10"/>
          <p:cNvSpPr>
            <a:spLocks noChangeArrowheads="1"/>
          </p:cNvSpPr>
          <p:nvPr/>
        </p:nvSpPr>
        <p:spPr bwMode="auto">
          <a:xfrm>
            <a:off x="0" y="2078038"/>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sp>
        <p:nvSpPr>
          <p:cNvPr id="72711" name="Line 11"/>
          <p:cNvSpPr>
            <a:spLocks noChangeShapeType="1"/>
          </p:cNvSpPr>
          <p:nvPr/>
        </p:nvSpPr>
        <p:spPr bwMode="auto">
          <a:xfrm>
            <a:off x="2057400" y="1143000"/>
            <a:ext cx="0" cy="762000"/>
          </a:xfrm>
          <a:prstGeom prst="line">
            <a:avLst/>
          </a:prstGeom>
          <a:noFill/>
          <a:ln w="9525">
            <a:solidFill>
              <a:schemeClr val="tx1"/>
            </a:solidFill>
            <a:round/>
            <a:headEnd type="triangle" w="med" len="med"/>
            <a:tailEnd type="triangle" w="med" len="med"/>
          </a:ln>
        </p:spPr>
        <p:txBody>
          <a:bodyPr>
            <a:spAutoFit/>
          </a:bodyPr>
          <a:lstStyle/>
          <a:p>
            <a:endParaRPr lang="en-US"/>
          </a:p>
        </p:txBody>
      </p:sp>
      <p:sp>
        <p:nvSpPr>
          <p:cNvPr id="72712" name="Line 12"/>
          <p:cNvSpPr>
            <a:spLocks noChangeShapeType="1"/>
          </p:cNvSpPr>
          <p:nvPr/>
        </p:nvSpPr>
        <p:spPr bwMode="auto">
          <a:xfrm>
            <a:off x="7010400" y="1371600"/>
            <a:ext cx="0" cy="533400"/>
          </a:xfrm>
          <a:prstGeom prst="line">
            <a:avLst/>
          </a:prstGeom>
          <a:noFill/>
          <a:ln w="9525">
            <a:solidFill>
              <a:schemeClr val="tx1"/>
            </a:solidFill>
            <a:round/>
            <a:headEnd type="triangle" w="med" len="med"/>
            <a:tailEnd type="triangle" w="med" len="med"/>
          </a:ln>
        </p:spPr>
        <p:txBody>
          <a:bodyPr>
            <a:spAutoFit/>
          </a:bodyPr>
          <a:lstStyle/>
          <a:p>
            <a:endParaRPr lang="en-US"/>
          </a:p>
        </p:txBody>
      </p:sp>
      <p:sp>
        <p:nvSpPr>
          <p:cNvPr id="72713" name="Line 13"/>
          <p:cNvSpPr>
            <a:spLocks noChangeShapeType="1"/>
          </p:cNvSpPr>
          <p:nvPr/>
        </p:nvSpPr>
        <p:spPr bwMode="auto">
          <a:xfrm>
            <a:off x="6019800" y="1600200"/>
            <a:ext cx="2209800" cy="0"/>
          </a:xfrm>
          <a:prstGeom prst="line">
            <a:avLst/>
          </a:prstGeom>
          <a:noFill/>
          <a:ln w="9525">
            <a:noFill/>
            <a:round/>
            <a:headEnd/>
            <a:tailEnd/>
          </a:ln>
        </p:spPr>
        <p:txBody>
          <a:bodyPr>
            <a:spAutoFit/>
          </a:bodyPr>
          <a:lstStyle/>
          <a:p>
            <a:endParaRPr lang="en-US"/>
          </a:p>
        </p:txBody>
      </p:sp>
      <p:sp>
        <p:nvSpPr>
          <p:cNvPr id="72714" name="Line 14"/>
          <p:cNvSpPr>
            <a:spLocks noChangeShapeType="1"/>
          </p:cNvSpPr>
          <p:nvPr/>
        </p:nvSpPr>
        <p:spPr bwMode="auto">
          <a:xfrm>
            <a:off x="6019800" y="1600200"/>
            <a:ext cx="2209800" cy="0"/>
          </a:xfrm>
          <a:prstGeom prst="line">
            <a:avLst/>
          </a:prstGeom>
          <a:noFill/>
          <a:ln w="9525">
            <a:solidFill>
              <a:schemeClr val="tx1"/>
            </a:solidFill>
            <a:prstDash val="dash"/>
            <a:round/>
            <a:headEnd/>
            <a:tailEnd/>
          </a:ln>
        </p:spPr>
        <p:txBody>
          <a:bodyPr>
            <a:spAutoFit/>
          </a:bodyPr>
          <a:lstStyle/>
          <a:p>
            <a:endParaRPr lang="en-US"/>
          </a:p>
        </p:txBody>
      </p:sp>
      <p:sp>
        <p:nvSpPr>
          <p:cNvPr id="72715" name="Line 15"/>
          <p:cNvSpPr>
            <a:spLocks noChangeShapeType="1"/>
          </p:cNvSpPr>
          <p:nvPr/>
        </p:nvSpPr>
        <p:spPr bwMode="auto">
          <a:xfrm>
            <a:off x="990600" y="1447800"/>
            <a:ext cx="2209800" cy="0"/>
          </a:xfrm>
          <a:prstGeom prst="line">
            <a:avLst/>
          </a:prstGeom>
          <a:noFill/>
          <a:ln w="9525">
            <a:solidFill>
              <a:schemeClr val="tx1"/>
            </a:solidFill>
            <a:prstDash val="dash"/>
            <a:round/>
            <a:headEnd/>
            <a:tailEnd/>
          </a:ln>
        </p:spPr>
        <p:txBody>
          <a:bodyPr>
            <a:spAutoFit/>
          </a:bodyPr>
          <a:lstStyle/>
          <a:p>
            <a:endParaRPr lang="en-US"/>
          </a:p>
        </p:txBody>
      </p:sp>
      <p:sp>
        <p:nvSpPr>
          <p:cNvPr id="72716" name="Text Box 17"/>
          <p:cNvSpPr txBox="1">
            <a:spLocks noChangeArrowheads="1"/>
          </p:cNvSpPr>
          <p:nvPr/>
        </p:nvSpPr>
        <p:spPr bwMode="auto">
          <a:xfrm>
            <a:off x="1524000" y="8382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2717" name="Text Box 18"/>
          <p:cNvSpPr txBox="1">
            <a:spLocks noChangeArrowheads="1"/>
          </p:cNvSpPr>
          <p:nvPr/>
        </p:nvSpPr>
        <p:spPr bwMode="auto">
          <a:xfrm>
            <a:off x="1447800" y="4876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pic>
        <p:nvPicPr>
          <p:cNvPr id="72718" name="Picture 21"/>
          <p:cNvPicPr>
            <a:picLocks noChangeAspect="1" noChangeArrowheads="1"/>
          </p:cNvPicPr>
          <p:nvPr/>
        </p:nvPicPr>
        <p:blipFill>
          <a:blip r:embed="rId3" cstate="print">
            <a:lum bright="-30000" contrast="36000"/>
          </a:blip>
          <a:srcRect l="18420" t="5176" r="23685" b="68587"/>
          <a:stretch>
            <a:fillRect/>
          </a:stretch>
        </p:blipFill>
        <p:spPr bwMode="auto">
          <a:xfrm rot="10800000">
            <a:off x="457200" y="762000"/>
            <a:ext cx="8382000" cy="2478088"/>
          </a:xfrm>
          <a:prstGeom prst="rect">
            <a:avLst/>
          </a:prstGeom>
          <a:noFill/>
          <a:ln w="9525">
            <a:noFill/>
            <a:miter lim="800000"/>
            <a:headEnd/>
            <a:tailEnd/>
          </a:ln>
        </p:spPr>
      </p:pic>
      <p:sp>
        <p:nvSpPr>
          <p:cNvPr id="72719" name="Text Box 22"/>
          <p:cNvSpPr txBox="1">
            <a:spLocks noChangeArrowheads="1"/>
          </p:cNvSpPr>
          <p:nvPr/>
        </p:nvSpPr>
        <p:spPr bwMode="auto">
          <a:xfrm>
            <a:off x="1447800" y="2362200"/>
            <a:ext cx="2133600" cy="457200"/>
          </a:xfrm>
          <a:prstGeom prst="rect">
            <a:avLst/>
          </a:prstGeom>
          <a:solidFill>
            <a:srgbClr val="FFFFFF"/>
          </a:solidFill>
          <a:ln w="9525">
            <a:solidFill>
              <a:srgbClr val="000000"/>
            </a:solidFill>
            <a:miter lim="800000"/>
            <a:headEnd/>
            <a:tailEnd/>
          </a:ln>
        </p:spPr>
        <p:txBody>
          <a:bodyPr/>
          <a:lstStyle/>
          <a:p>
            <a:r>
              <a:rPr lang="en-US" sz="2000">
                <a:solidFill>
                  <a:schemeClr val="bg2"/>
                </a:solidFill>
                <a:latin typeface="Constantia" pitchFamily="18" charset="0"/>
                <a:cs typeface="Times New Roman" pitchFamily="18" charset="0"/>
              </a:rPr>
              <a:t>P = 16.0, h = 7.5</a:t>
            </a:r>
            <a:endParaRPr lang="en-US">
              <a:solidFill>
                <a:schemeClr val="bg2"/>
              </a:solidFill>
              <a:latin typeface="Constantia" pitchFamily="18" charset="0"/>
            </a:endParaRPr>
          </a:p>
        </p:txBody>
      </p:sp>
      <p:sp>
        <p:nvSpPr>
          <p:cNvPr id="72720" name="Text Box 23"/>
          <p:cNvSpPr txBox="1">
            <a:spLocks noChangeArrowheads="1"/>
          </p:cNvSpPr>
          <p:nvPr/>
        </p:nvSpPr>
        <p:spPr bwMode="auto">
          <a:xfrm>
            <a:off x="6400800" y="2438400"/>
            <a:ext cx="2057400" cy="457200"/>
          </a:xfrm>
          <a:prstGeom prst="rect">
            <a:avLst/>
          </a:prstGeom>
          <a:solidFill>
            <a:srgbClr val="FFFFFF"/>
          </a:solidFill>
          <a:ln w="9525">
            <a:solidFill>
              <a:srgbClr val="000000"/>
            </a:solidFill>
            <a:miter lim="800000"/>
            <a:headEnd/>
            <a:tailEnd/>
          </a:ln>
        </p:spPr>
        <p:txBody>
          <a:bodyPr/>
          <a:lstStyle/>
          <a:p>
            <a:r>
              <a:rPr lang="en-US" sz="2000">
                <a:solidFill>
                  <a:schemeClr val="bg2"/>
                </a:solidFill>
                <a:latin typeface="Constantia" pitchFamily="18" charset="0"/>
                <a:cs typeface="Times New Roman" pitchFamily="18" charset="0"/>
              </a:rPr>
              <a:t>P = 8.0, h = 7.5</a:t>
            </a:r>
            <a:endParaRPr lang="en-US" sz="1400">
              <a:solidFill>
                <a:schemeClr val="bg2"/>
              </a:solidFill>
              <a:latin typeface="Constantia" pitchFamily="18" charset="0"/>
            </a:endParaRPr>
          </a:p>
          <a:p>
            <a:endParaRPr lang="en-US">
              <a:latin typeface="Constantia" pitchFamily="18" charset="0"/>
            </a:endParaRPr>
          </a:p>
        </p:txBody>
      </p:sp>
      <p:sp>
        <p:nvSpPr>
          <p:cNvPr id="72721" name="Rectangle 24"/>
          <p:cNvSpPr>
            <a:spLocks noChangeArrowheads="1"/>
          </p:cNvSpPr>
          <p:nvPr/>
        </p:nvSpPr>
        <p:spPr bwMode="auto">
          <a:xfrm>
            <a:off x="152400" y="2230438"/>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sp>
        <p:nvSpPr>
          <p:cNvPr id="72722" name="Line 25"/>
          <p:cNvSpPr>
            <a:spLocks noChangeShapeType="1"/>
          </p:cNvSpPr>
          <p:nvPr/>
        </p:nvSpPr>
        <p:spPr bwMode="auto">
          <a:xfrm>
            <a:off x="2032000" y="1104900"/>
            <a:ext cx="0" cy="762000"/>
          </a:xfrm>
          <a:prstGeom prst="line">
            <a:avLst/>
          </a:prstGeom>
          <a:noFill/>
          <a:ln w="9525">
            <a:solidFill>
              <a:schemeClr val="bg2"/>
            </a:solidFill>
            <a:round/>
            <a:headEnd type="triangle" w="med" len="med"/>
            <a:tailEnd type="triangle" w="med" len="med"/>
          </a:ln>
        </p:spPr>
        <p:txBody>
          <a:bodyPr>
            <a:spAutoFit/>
          </a:bodyPr>
          <a:lstStyle/>
          <a:p>
            <a:endParaRPr lang="en-US"/>
          </a:p>
        </p:txBody>
      </p:sp>
      <p:sp>
        <p:nvSpPr>
          <p:cNvPr id="72723" name="Line 26"/>
          <p:cNvSpPr>
            <a:spLocks noChangeShapeType="1"/>
          </p:cNvSpPr>
          <p:nvPr/>
        </p:nvSpPr>
        <p:spPr bwMode="auto">
          <a:xfrm>
            <a:off x="7272338" y="1292225"/>
            <a:ext cx="0" cy="533400"/>
          </a:xfrm>
          <a:prstGeom prst="line">
            <a:avLst/>
          </a:prstGeom>
          <a:noFill/>
          <a:ln w="9525">
            <a:solidFill>
              <a:schemeClr val="bg2"/>
            </a:solidFill>
            <a:round/>
            <a:headEnd type="triangle" w="med" len="med"/>
            <a:tailEnd type="triangle" w="med" len="med"/>
          </a:ln>
        </p:spPr>
        <p:txBody>
          <a:bodyPr>
            <a:spAutoFit/>
          </a:bodyPr>
          <a:lstStyle/>
          <a:p>
            <a:endParaRPr lang="en-US"/>
          </a:p>
        </p:txBody>
      </p:sp>
      <p:sp>
        <p:nvSpPr>
          <p:cNvPr id="72724" name="Line 27"/>
          <p:cNvSpPr>
            <a:spLocks noChangeShapeType="1"/>
          </p:cNvSpPr>
          <p:nvPr/>
        </p:nvSpPr>
        <p:spPr bwMode="auto">
          <a:xfrm>
            <a:off x="6172200" y="1863725"/>
            <a:ext cx="2209800" cy="0"/>
          </a:xfrm>
          <a:prstGeom prst="line">
            <a:avLst/>
          </a:prstGeom>
          <a:noFill/>
          <a:ln w="9525">
            <a:solidFill>
              <a:schemeClr val="bg2"/>
            </a:solidFill>
            <a:round/>
            <a:headEnd/>
            <a:tailEnd/>
          </a:ln>
        </p:spPr>
        <p:txBody>
          <a:bodyPr>
            <a:spAutoFit/>
          </a:bodyPr>
          <a:lstStyle/>
          <a:p>
            <a:endParaRPr lang="en-US"/>
          </a:p>
        </p:txBody>
      </p:sp>
      <p:sp>
        <p:nvSpPr>
          <p:cNvPr id="72725" name="Line 29"/>
          <p:cNvSpPr>
            <a:spLocks noChangeShapeType="1"/>
          </p:cNvSpPr>
          <p:nvPr/>
        </p:nvSpPr>
        <p:spPr bwMode="auto">
          <a:xfrm>
            <a:off x="1143000" y="1946275"/>
            <a:ext cx="2209800" cy="0"/>
          </a:xfrm>
          <a:prstGeom prst="line">
            <a:avLst/>
          </a:prstGeom>
          <a:noFill/>
          <a:ln w="9525">
            <a:solidFill>
              <a:schemeClr val="bg2"/>
            </a:solidFill>
            <a:prstDash val="dash"/>
            <a:round/>
            <a:headEnd/>
            <a:tailEnd/>
          </a:ln>
        </p:spPr>
        <p:txBody>
          <a:bodyPr>
            <a:spAutoFit/>
          </a:bodyPr>
          <a:lstStyle/>
          <a:p>
            <a:endParaRPr lang="en-US"/>
          </a:p>
        </p:txBody>
      </p:sp>
      <p:sp>
        <p:nvSpPr>
          <p:cNvPr id="72726" name="Rectangle 32"/>
          <p:cNvSpPr>
            <a:spLocks noChangeArrowheads="1"/>
          </p:cNvSpPr>
          <p:nvPr/>
        </p:nvSpPr>
        <p:spPr bwMode="auto">
          <a:xfrm>
            <a:off x="152400" y="3581400"/>
            <a:ext cx="9144000" cy="2282825"/>
          </a:xfrm>
          <a:prstGeom prst="rect">
            <a:avLst/>
          </a:prstGeom>
          <a:noFill/>
          <a:ln w="9525">
            <a:noFill/>
            <a:miter lim="800000"/>
            <a:headEnd/>
            <a:tailEnd/>
          </a:ln>
        </p:spPr>
        <p:txBody>
          <a:bodyPr>
            <a:spAutoFit/>
          </a:bodyPr>
          <a:lstStyle/>
          <a:p>
            <a:r>
              <a:rPr lang="en-US" sz="2400" b="1">
                <a:latin typeface="Times New Roman" pitchFamily="18" charset="0"/>
              </a:rPr>
              <a:t>Comparison of weld beads obtained through conventional SAW (a)  and with the newly developed  Advanced Submerged Arc Welding Process (b).</a:t>
            </a:r>
            <a:endParaRPr lang="en-US" sz="2400">
              <a:latin typeface="Times New Roman" pitchFamily="18" charset="0"/>
            </a:endParaRPr>
          </a:p>
          <a:p>
            <a:endParaRPr lang="en-US" sz="2400" b="1">
              <a:latin typeface="Times New Roman" pitchFamily="18" charset="0"/>
            </a:endParaRPr>
          </a:p>
          <a:p>
            <a:r>
              <a:rPr lang="en-US" sz="2400" b="1">
                <a:latin typeface="Times New Roman" pitchFamily="18" charset="0"/>
              </a:rPr>
              <a:t>Reduced penetration and flatter beads are the </a:t>
            </a:r>
          </a:p>
          <a:p>
            <a:r>
              <a:rPr lang="en-US" sz="2400" b="1">
                <a:latin typeface="Times New Roman" pitchFamily="18" charset="0"/>
              </a:rPr>
              <a:t>characteristics of the new process.</a:t>
            </a:r>
          </a:p>
        </p:txBody>
      </p:sp>
      <p:sp>
        <p:nvSpPr>
          <p:cNvPr id="72727" name="Text Box 37"/>
          <p:cNvSpPr txBox="1">
            <a:spLocks noChangeArrowheads="1"/>
          </p:cNvSpPr>
          <p:nvPr/>
        </p:nvSpPr>
        <p:spPr bwMode="auto">
          <a:xfrm>
            <a:off x="3810000" y="2311400"/>
            <a:ext cx="600075" cy="519113"/>
          </a:xfrm>
          <a:prstGeom prst="rect">
            <a:avLst/>
          </a:prstGeom>
          <a:noFill/>
          <a:ln w="9525">
            <a:noFill/>
            <a:miter lim="800000"/>
            <a:headEnd/>
            <a:tailEnd/>
          </a:ln>
        </p:spPr>
        <p:txBody>
          <a:bodyPr wrap="none">
            <a:spAutoFit/>
          </a:bodyPr>
          <a:lstStyle/>
          <a:p>
            <a:r>
              <a:rPr lang="en-US" sz="2800" b="1">
                <a:solidFill>
                  <a:schemeClr val="bg2"/>
                </a:solidFill>
                <a:latin typeface="Times New Roman" pitchFamily="18" charset="0"/>
              </a:rPr>
              <a:t>(a)</a:t>
            </a:r>
          </a:p>
        </p:txBody>
      </p:sp>
      <p:sp>
        <p:nvSpPr>
          <p:cNvPr id="72728" name="Rectangle 39"/>
          <p:cNvSpPr>
            <a:spLocks noChangeArrowheads="1"/>
          </p:cNvSpPr>
          <p:nvPr/>
        </p:nvSpPr>
        <p:spPr bwMode="auto">
          <a:xfrm>
            <a:off x="5410200" y="2387600"/>
            <a:ext cx="620713" cy="519113"/>
          </a:xfrm>
          <a:prstGeom prst="rect">
            <a:avLst/>
          </a:prstGeom>
          <a:noFill/>
          <a:ln w="9525">
            <a:noFill/>
            <a:miter lim="800000"/>
            <a:headEnd/>
            <a:tailEnd/>
          </a:ln>
        </p:spPr>
        <p:txBody>
          <a:bodyPr wrap="none">
            <a:spAutoFit/>
          </a:bodyPr>
          <a:lstStyle/>
          <a:p>
            <a:r>
              <a:rPr lang="en-US" sz="2800" b="1">
                <a:solidFill>
                  <a:schemeClr val="bg2"/>
                </a:solidFill>
                <a:latin typeface="Times New Roman" pitchFamily="18" charset="0"/>
              </a:rPr>
              <a:t>(b)</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3"/>
          <p:cNvSpPr txBox="1">
            <a:spLocks noChangeArrowheads="1"/>
          </p:cNvSpPr>
          <p:nvPr/>
        </p:nvSpPr>
        <p:spPr bwMode="auto">
          <a:xfrm>
            <a:off x="1371600" y="6858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3731" name="Text Box 4"/>
          <p:cNvSpPr txBox="1">
            <a:spLocks noChangeArrowheads="1"/>
          </p:cNvSpPr>
          <p:nvPr/>
        </p:nvSpPr>
        <p:spPr bwMode="auto">
          <a:xfrm>
            <a:off x="762000" y="685800"/>
            <a:ext cx="7543800" cy="579438"/>
          </a:xfrm>
          <a:prstGeom prst="rect">
            <a:avLst/>
          </a:prstGeom>
          <a:noFill/>
          <a:ln w="9525">
            <a:noFill/>
            <a:miter lim="800000"/>
            <a:headEnd/>
            <a:tailEnd/>
          </a:ln>
        </p:spPr>
        <p:txBody>
          <a:bodyPr>
            <a:spAutoFit/>
          </a:bodyPr>
          <a:lstStyle/>
          <a:p>
            <a:pPr algn="ctr">
              <a:spcBef>
                <a:spcPct val="50000"/>
              </a:spcBef>
            </a:pPr>
            <a:r>
              <a:rPr lang="en-US" sz="3200" b="1">
                <a:solidFill>
                  <a:schemeClr val="tx2"/>
                </a:solidFill>
                <a:latin typeface="Times New Roman" pitchFamily="18" charset="0"/>
              </a:rPr>
              <a:t>APPLICATIONS</a:t>
            </a:r>
          </a:p>
        </p:txBody>
      </p:sp>
      <p:sp>
        <p:nvSpPr>
          <p:cNvPr id="73732"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3733" name="Text Box 6"/>
          <p:cNvSpPr txBox="1">
            <a:spLocks noChangeArrowheads="1"/>
          </p:cNvSpPr>
          <p:nvPr/>
        </p:nvSpPr>
        <p:spPr bwMode="auto">
          <a:xfrm>
            <a:off x="357188" y="1828800"/>
            <a:ext cx="8286750" cy="4278313"/>
          </a:xfrm>
          <a:prstGeom prst="rect">
            <a:avLst/>
          </a:prstGeom>
          <a:noFill/>
          <a:ln w="9525">
            <a:noFill/>
            <a:miter lim="800000"/>
            <a:headEnd/>
            <a:tailEnd/>
          </a:ln>
        </p:spPr>
        <p:txBody>
          <a:bodyPr>
            <a:spAutoFit/>
          </a:bodyPr>
          <a:lstStyle/>
          <a:p>
            <a:pPr marL="342900" indent="-342900" algn="just">
              <a:spcBef>
                <a:spcPct val="20000"/>
              </a:spcBef>
              <a:buClr>
                <a:schemeClr val="folHlink"/>
              </a:buClr>
              <a:buSzPct val="150000"/>
              <a:buFont typeface="Wingdings" pitchFamily="2" charset="2"/>
              <a:buChar char="§"/>
            </a:pPr>
            <a:r>
              <a:rPr lang="en-US" sz="2800" b="1">
                <a:latin typeface="Times New Roman" pitchFamily="18" charset="0"/>
              </a:rPr>
              <a:t>The process can be conveniently used for cladding of vessels for chemical, paper mill, petroleum refinery, food processing and packaging plants.</a:t>
            </a:r>
          </a:p>
          <a:p>
            <a:pPr marL="342900" indent="-342900" algn="just">
              <a:spcBef>
                <a:spcPct val="20000"/>
              </a:spcBef>
              <a:buClr>
                <a:schemeClr val="folHlink"/>
              </a:buClr>
              <a:buSzPct val="150000"/>
              <a:buFont typeface="Wingdings" pitchFamily="2" charset="2"/>
              <a:buChar char="§"/>
            </a:pPr>
            <a:endParaRPr lang="en-US" sz="2800" b="1">
              <a:latin typeface="Times New Roman" pitchFamily="18" charset="0"/>
            </a:endParaRPr>
          </a:p>
          <a:p>
            <a:pPr marL="342900" indent="-342900" algn="just">
              <a:spcBef>
                <a:spcPct val="20000"/>
              </a:spcBef>
              <a:buClr>
                <a:schemeClr val="folHlink"/>
              </a:buClr>
              <a:buSzPct val="150000"/>
              <a:buFont typeface="Wingdings" pitchFamily="2" charset="2"/>
              <a:buChar char="§"/>
            </a:pPr>
            <a:r>
              <a:rPr lang="en-US" sz="2800" b="1">
                <a:latin typeface="Times New Roman" pitchFamily="18" charset="0"/>
              </a:rPr>
              <a:t>For hard facing of bulldozer blades, textile equipment, engine valve facings, etc. </a:t>
            </a:r>
          </a:p>
          <a:p>
            <a:pPr marL="342900" indent="-342900" algn="just">
              <a:spcBef>
                <a:spcPct val="20000"/>
              </a:spcBef>
              <a:buClr>
                <a:schemeClr val="folHlink"/>
              </a:buClr>
              <a:buSzPct val="150000"/>
              <a:buFont typeface="Wingdings" pitchFamily="2" charset="2"/>
              <a:buChar char="§"/>
            </a:pPr>
            <a:endParaRPr lang="en-US" sz="2800" b="1">
              <a:latin typeface="Times New Roman" pitchFamily="18" charset="0"/>
            </a:endParaRPr>
          </a:p>
          <a:p>
            <a:pPr marL="342900" indent="-342900" algn="just">
              <a:spcBef>
                <a:spcPct val="20000"/>
              </a:spcBef>
              <a:buClr>
                <a:schemeClr val="folHlink"/>
              </a:buClr>
              <a:buSzPct val="150000"/>
              <a:buFont typeface="Wingdings" pitchFamily="2" charset="2"/>
              <a:buChar char="§"/>
            </a:pPr>
            <a:r>
              <a:rPr lang="en-US" sz="2800" b="1">
                <a:latin typeface="Times New Roman" pitchFamily="18" charset="0"/>
              </a:rPr>
              <a:t>Further can be used for build up of moving equipment, railway wheels, rail points, etc.</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3"/>
          <p:cNvSpPr txBox="1">
            <a:spLocks noChangeArrowheads="1"/>
          </p:cNvSpPr>
          <p:nvPr/>
        </p:nvSpPr>
        <p:spPr bwMode="auto">
          <a:xfrm>
            <a:off x="1371600" y="228600"/>
            <a:ext cx="6248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4755" name="Text Box 4"/>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sp>
        <p:nvSpPr>
          <p:cNvPr id="74756" name="Rectangle 5"/>
          <p:cNvSpPr>
            <a:spLocks noChangeArrowheads="1"/>
          </p:cNvSpPr>
          <p:nvPr/>
        </p:nvSpPr>
        <p:spPr bwMode="auto">
          <a:xfrm>
            <a:off x="0" y="-60325"/>
            <a:ext cx="9144000" cy="1981200"/>
          </a:xfrm>
          <a:prstGeom prst="rect">
            <a:avLst/>
          </a:prstGeom>
          <a:noFill/>
          <a:ln w="9525">
            <a:noFill/>
            <a:miter lim="800000"/>
            <a:headEnd/>
            <a:tailEnd/>
          </a:ln>
        </p:spPr>
        <p:txBody>
          <a:bodyPr anchor="ctr">
            <a:spAutoFit/>
          </a:bodyPr>
          <a:lstStyle/>
          <a:p>
            <a:pPr algn="ctr"/>
            <a:r>
              <a:rPr lang="en-US" sz="3200" b="1">
                <a:solidFill>
                  <a:schemeClr val="tx2"/>
                </a:solidFill>
                <a:latin typeface="Times New Roman" pitchFamily="18" charset="0"/>
                <a:cs typeface="Times New Roman" pitchFamily="18" charset="0"/>
              </a:rPr>
              <a:t>CALCULATIONS FOR TEMPERATURE RISE</a:t>
            </a:r>
          </a:p>
          <a:p>
            <a:pPr algn="ctr"/>
            <a:r>
              <a:rPr lang="en-US" sz="3200" b="1">
                <a:solidFill>
                  <a:schemeClr val="tx2"/>
                </a:solidFill>
                <a:latin typeface="Times New Roman" pitchFamily="18" charset="0"/>
                <a:cs typeface="Times New Roman" pitchFamily="18" charset="0"/>
              </a:rPr>
              <a:t> DUE TO PREHEAT CURRENT</a:t>
            </a:r>
          </a:p>
          <a:p>
            <a:pPr algn="ctr"/>
            <a:endParaRPr lang="en-US" sz="3200">
              <a:solidFill>
                <a:schemeClr val="tx2"/>
              </a:solidFill>
              <a:latin typeface="Times New Roman" pitchFamily="18" charset="0"/>
            </a:endParaRPr>
          </a:p>
          <a:p>
            <a:pPr algn="ctr"/>
            <a:r>
              <a:rPr lang="en-US" sz="2800" b="1">
                <a:latin typeface="Times New Roman" pitchFamily="18" charset="0"/>
                <a:cs typeface="Times New Roman" pitchFamily="18" charset="0"/>
                <a:sym typeface="Symbol" pitchFamily="18" charset="2"/>
              </a:rPr>
              <a:t></a:t>
            </a:r>
            <a:r>
              <a:rPr lang="en-US" sz="2800" b="1">
                <a:latin typeface="Times New Roman" pitchFamily="18" charset="0"/>
                <a:cs typeface="Times New Roman" pitchFamily="18" charset="0"/>
              </a:rPr>
              <a:t>T = (I</a:t>
            </a:r>
            <a:r>
              <a:rPr lang="en-US" sz="2800" b="1" baseline="-30000">
                <a:latin typeface="Times New Roman" pitchFamily="18" charset="0"/>
                <a:cs typeface="Times New Roman" pitchFamily="18" charset="0"/>
                <a:sym typeface="Symbol" pitchFamily="18" charset="2"/>
              </a:rPr>
              <a:t>p</a:t>
            </a:r>
            <a:r>
              <a:rPr lang="en-US" sz="2800" b="1" baseline="30000">
                <a:latin typeface="Times New Roman" pitchFamily="18" charset="0"/>
                <a:cs typeface="Times New Roman" pitchFamily="18" charset="0"/>
                <a:sym typeface="Symbol" pitchFamily="18" charset="2"/>
              </a:rPr>
              <a:t>2</a:t>
            </a:r>
            <a:r>
              <a:rPr lang="en-US" sz="2800" b="1">
                <a:latin typeface="Times New Roman" pitchFamily="18" charset="0"/>
                <a:cs typeface="Times New Roman" pitchFamily="18" charset="0"/>
                <a:sym typeface="Symbol" pitchFamily="18" charset="2"/>
              </a:rPr>
              <a:t> ρ L)/(C</a:t>
            </a:r>
            <a:r>
              <a:rPr lang="en-US" sz="2800" b="1" baseline="-30000">
                <a:latin typeface="Times New Roman" pitchFamily="18" charset="0"/>
                <a:cs typeface="Times New Roman" pitchFamily="18" charset="0"/>
                <a:sym typeface="Symbol" pitchFamily="18" charset="2"/>
              </a:rPr>
              <a:t>p</a:t>
            </a:r>
            <a:r>
              <a:rPr lang="en-US" sz="2800" b="1">
                <a:latin typeface="Times New Roman" pitchFamily="18" charset="0"/>
                <a:cs typeface="Times New Roman" pitchFamily="18" charset="0"/>
                <a:sym typeface="Symbol" pitchFamily="18" charset="2"/>
              </a:rPr>
              <a:t> W A</a:t>
            </a:r>
            <a:r>
              <a:rPr lang="en-US" sz="2800" b="1" baseline="30000">
                <a:latin typeface="Times New Roman" pitchFamily="18" charset="0"/>
                <a:cs typeface="Times New Roman" pitchFamily="18" charset="0"/>
                <a:sym typeface="Symbol" pitchFamily="18" charset="2"/>
              </a:rPr>
              <a:t>2</a:t>
            </a:r>
            <a:r>
              <a:rPr lang="en-US" sz="2800" b="1">
                <a:latin typeface="Times New Roman" pitchFamily="18" charset="0"/>
                <a:cs typeface="Times New Roman" pitchFamily="18" charset="0"/>
                <a:sym typeface="Symbol" pitchFamily="18" charset="2"/>
              </a:rPr>
              <a:t> D)</a:t>
            </a:r>
          </a:p>
        </p:txBody>
      </p:sp>
      <p:graphicFrame>
        <p:nvGraphicFramePr>
          <p:cNvPr id="49189" name="Group 37"/>
          <p:cNvGraphicFramePr>
            <a:graphicFrameLocks noGrp="1"/>
          </p:cNvGraphicFramePr>
          <p:nvPr/>
        </p:nvGraphicFramePr>
        <p:xfrm>
          <a:off x="125413" y="2286000"/>
          <a:ext cx="8991600" cy="4145280"/>
        </p:xfrm>
        <a:graphic>
          <a:graphicData uri="http://schemas.openxmlformats.org/drawingml/2006/table">
            <a:tbl>
              <a:tblPr/>
              <a:tblGrid>
                <a:gridCol w="1063625"/>
                <a:gridCol w="7927975"/>
              </a:tblGrid>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a:t>
                      </a: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T</a:t>
                      </a:r>
                      <a:endParaRPr kumimoji="0" lang="en-US" sz="28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Welding temperature rise above ambient, (</a:t>
                      </a:r>
                      <a:r>
                        <a:rPr kumimoji="0" lang="en-US" sz="28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C).</a:t>
                      </a:r>
                      <a:endParaRPr kumimoji="0" lang="en-US" sz="28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A</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Area of cross section (mm</a:t>
                      </a:r>
                      <a:r>
                        <a:rPr kumimoji="0" lang="en-US" sz="2800" b="1" i="0" u="none" strike="noStrike" cap="none" normalizeH="0" baseline="30000" smtClean="0">
                          <a:ln>
                            <a:noFill/>
                          </a:ln>
                          <a:solidFill>
                            <a:schemeClr val="tx1"/>
                          </a:solidFill>
                          <a:effectLst/>
                          <a:latin typeface="Times New Roman" pitchFamily="18" charset="0"/>
                          <a:cs typeface="Times New Roman" pitchFamily="18" charset="0"/>
                        </a:rPr>
                        <a:t>2</a:t>
                      </a: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C</a:t>
                      </a:r>
                      <a:r>
                        <a:rPr kumimoji="0" lang="en-US" sz="2800" b="1" i="0" u="none" strike="noStrike" cap="none" normalizeH="0" baseline="-30000" smtClean="0">
                          <a:ln>
                            <a:noFill/>
                          </a:ln>
                          <a:solidFill>
                            <a:schemeClr val="tx1"/>
                          </a:solidFill>
                          <a:effectLst/>
                          <a:latin typeface="Times New Roman" pitchFamily="18" charset="0"/>
                          <a:cs typeface="Times New Roman" pitchFamily="18" charset="0"/>
                        </a:rPr>
                        <a:t>p</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Specific heat of electrode material (~448 J/kg).</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D</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Density of electrode material (~7.9 g/cm</a:t>
                      </a:r>
                      <a:r>
                        <a:rPr kumimoji="0" lang="en-US" sz="2800" b="1" i="0" u="none" strike="noStrike" cap="none" normalizeH="0" baseline="30000" smtClean="0">
                          <a:ln>
                            <a:noFill/>
                          </a:ln>
                          <a:solidFill>
                            <a:schemeClr val="tx1"/>
                          </a:solidFill>
                          <a:effectLst/>
                          <a:latin typeface="Times New Roman" pitchFamily="18" charset="0"/>
                          <a:cs typeface="Times New Roman" pitchFamily="18" charset="0"/>
                        </a:rPr>
                        <a:t>3</a:t>
                      </a: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err="1" smtClean="0">
                          <a:ln>
                            <a:noFill/>
                          </a:ln>
                          <a:solidFill>
                            <a:schemeClr val="tx1"/>
                          </a:solidFill>
                          <a:effectLst/>
                          <a:latin typeface="Times New Roman" pitchFamily="18" charset="0"/>
                          <a:cs typeface="Times New Roman" pitchFamily="18" charset="0"/>
                        </a:rPr>
                        <a:t>I</a:t>
                      </a:r>
                      <a:r>
                        <a:rPr kumimoji="0" lang="en-US" sz="2800" b="1" i="0" u="none" strike="noStrike" cap="none" normalizeH="0" baseline="-30000" dirty="0" err="1" smtClean="0">
                          <a:ln>
                            <a:noFill/>
                          </a:ln>
                          <a:solidFill>
                            <a:schemeClr val="tx1"/>
                          </a:solidFill>
                          <a:effectLst/>
                          <a:latin typeface="Times New Roman" pitchFamily="18" charset="0"/>
                          <a:cs typeface="Times New Roman" pitchFamily="18" charset="0"/>
                        </a:rPr>
                        <a:t>p</a:t>
                      </a:r>
                      <a:endParaRPr kumimoji="0" lang="en-US" sz="28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Preheat current, (A).</a:t>
                      </a:r>
                      <a:endParaRPr kumimoji="0" lang="en-US" sz="28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L</a:t>
                      </a:r>
                      <a:endParaRPr kumimoji="0" lang="en-US" sz="28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Length of the dielectric gap, (mm).</a:t>
                      </a:r>
                      <a:endParaRPr kumimoji="0" lang="en-US" sz="28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W</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Welding wire feed rate, (m/min).</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4825">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smtClean="0">
                          <a:ln>
                            <a:noFill/>
                          </a:ln>
                          <a:solidFill>
                            <a:schemeClr val="tx1"/>
                          </a:solidFill>
                          <a:effectLst/>
                          <a:latin typeface="Times New Roman" pitchFamily="18" charset="0"/>
                          <a:cs typeface="Times New Roman" pitchFamily="18" charset="0"/>
                        </a:rPr>
                        <a:t>ρ</a:t>
                      </a:r>
                      <a:endParaRPr kumimoji="0" lang="en-US" sz="28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Resistivity of electrode wire (~75</a:t>
                      </a: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a:t>
                      </a: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 10</a:t>
                      </a:r>
                      <a:r>
                        <a:rPr kumimoji="0" lang="en-US" sz="2800" b="1" i="0" u="none" strike="noStrike" cap="none" normalizeH="0" baseline="30000" dirty="0" smtClean="0">
                          <a:ln>
                            <a:noFill/>
                          </a:ln>
                          <a:solidFill>
                            <a:schemeClr val="tx1"/>
                          </a:solidFill>
                          <a:effectLst/>
                          <a:latin typeface="Times New Roman" pitchFamily="18" charset="0"/>
                          <a:cs typeface="Times New Roman" pitchFamily="18" charset="0"/>
                          <a:sym typeface="Symbol" pitchFamily="18" charset="2"/>
                        </a:rPr>
                        <a:t>-8</a:t>
                      </a: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 </a:t>
                      </a:r>
                      <a:r>
                        <a:rPr kumimoji="0" lang="en-US" sz="2800" b="1" i="0" u="none" strike="noStrike" cap="none" normalizeH="0" baseline="0" dirty="0" smtClean="0">
                          <a:ln>
                            <a:noFill/>
                          </a:ln>
                          <a:solidFill>
                            <a:schemeClr val="tx1"/>
                          </a:solidFill>
                          <a:effectLst/>
                          <a:latin typeface="Times New Roman" pitchFamily="18" charset="0"/>
                          <a:cs typeface="Times New Roman" pitchFamily="18" charset="0"/>
                        </a:rPr>
                        <a:t>m ).</a:t>
                      </a:r>
                      <a:endParaRPr kumimoji="0" lang="en-US" sz="28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4"/>
          <p:cNvSpPr>
            <a:spLocks noGrp="1" noChangeArrowheads="1"/>
          </p:cNvSpPr>
          <p:nvPr>
            <p:ph type="title"/>
          </p:nvPr>
        </p:nvSpPr>
        <p:spPr>
          <a:xfrm>
            <a:off x="685800" y="0"/>
            <a:ext cx="7772400" cy="1500188"/>
          </a:xfrm>
        </p:spPr>
        <p:txBody>
          <a:bodyPr lIns="90488" tIns="44450" rIns="90488" bIns="44450" anchor="t"/>
          <a:lstStyle/>
          <a:p>
            <a:pPr algn="ctr" defTabSz="873125" eaLnBrk="1" hangingPunct="1"/>
            <a:r>
              <a:rPr lang="en-US" sz="3200" b="1" smtClean="0">
                <a:solidFill>
                  <a:srgbClr val="FFC000"/>
                </a:solidFill>
                <a:latin typeface="Times New Roman" pitchFamily="18" charset="0"/>
              </a:rPr>
              <a:t>Friction Stir Welding</a:t>
            </a:r>
            <a:br>
              <a:rPr lang="en-US" sz="3200" b="1" smtClean="0">
                <a:solidFill>
                  <a:srgbClr val="FFC000"/>
                </a:solidFill>
                <a:latin typeface="Times New Roman" pitchFamily="18" charset="0"/>
              </a:rPr>
            </a:br>
            <a:r>
              <a:rPr lang="en-US" sz="3200" b="1" smtClean="0">
                <a:solidFill>
                  <a:srgbClr val="FFC000"/>
                </a:solidFill>
                <a:latin typeface="Times New Roman" pitchFamily="18" charset="0"/>
              </a:rPr>
              <a:t> [Patented by TWI in 1991 but India is not covered by this patent]</a:t>
            </a:r>
          </a:p>
        </p:txBody>
      </p:sp>
      <p:sp>
        <p:nvSpPr>
          <p:cNvPr id="75779" name="Rectangle 2"/>
          <p:cNvSpPr>
            <a:spLocks noGrp="1" noChangeArrowheads="1"/>
          </p:cNvSpPr>
          <p:nvPr>
            <p:ph idx="1"/>
          </p:nvPr>
        </p:nvSpPr>
        <p:spPr>
          <a:xfrm>
            <a:off x="214313" y="2562225"/>
            <a:ext cx="2446337" cy="1536700"/>
          </a:xfrm>
        </p:spPr>
        <p:txBody>
          <a:bodyPr lIns="90488" tIns="44450" rIns="90488" bIns="44450"/>
          <a:lstStyle/>
          <a:p>
            <a:pPr eaLnBrk="1" hangingPunct="1">
              <a:lnSpc>
                <a:spcPct val="90000"/>
              </a:lnSpc>
              <a:buFont typeface="Wingdings" pitchFamily="2" charset="2"/>
              <a:buNone/>
            </a:pPr>
            <a:r>
              <a:rPr lang="en-US" sz="2800" b="1" smtClean="0">
                <a:solidFill>
                  <a:schemeClr val="hlink"/>
                </a:solidFill>
              </a:rPr>
              <a:t>No fume</a:t>
            </a:r>
          </a:p>
          <a:p>
            <a:pPr eaLnBrk="1" hangingPunct="1">
              <a:lnSpc>
                <a:spcPct val="90000"/>
              </a:lnSpc>
              <a:buFont typeface="Wingdings" pitchFamily="2" charset="2"/>
              <a:buNone/>
            </a:pPr>
            <a:r>
              <a:rPr lang="en-US" sz="2800" b="1" smtClean="0">
                <a:solidFill>
                  <a:schemeClr val="hlink"/>
                </a:solidFill>
              </a:rPr>
              <a:t>No arcs</a:t>
            </a:r>
          </a:p>
          <a:p>
            <a:pPr eaLnBrk="1" hangingPunct="1">
              <a:lnSpc>
                <a:spcPct val="90000"/>
              </a:lnSpc>
              <a:buFont typeface="Wingdings" pitchFamily="2" charset="2"/>
              <a:buNone/>
            </a:pPr>
            <a:r>
              <a:rPr lang="en-US" sz="2800" b="1" smtClean="0">
                <a:solidFill>
                  <a:schemeClr val="hlink"/>
                </a:solidFill>
              </a:rPr>
              <a:t>No spatter</a:t>
            </a:r>
            <a:r>
              <a:rPr lang="en-US" sz="2800" b="1" smtClean="0"/>
              <a:t> </a:t>
            </a:r>
          </a:p>
        </p:txBody>
      </p:sp>
      <p:sp>
        <p:nvSpPr>
          <p:cNvPr id="75780" name="Rectangle 3"/>
          <p:cNvSpPr>
            <a:spLocks noChangeArrowheads="1"/>
          </p:cNvSpPr>
          <p:nvPr/>
        </p:nvSpPr>
        <p:spPr bwMode="auto">
          <a:xfrm>
            <a:off x="184150" y="1519238"/>
            <a:ext cx="203200" cy="519112"/>
          </a:xfrm>
          <a:prstGeom prst="rect">
            <a:avLst/>
          </a:prstGeom>
          <a:noFill/>
          <a:ln w="12700">
            <a:noFill/>
            <a:miter lim="800000"/>
            <a:headEnd/>
            <a:tailEnd/>
          </a:ln>
        </p:spPr>
        <p:txBody>
          <a:bodyPr wrap="none" anchor="ctr"/>
          <a:lstStyle/>
          <a:p>
            <a:endParaRPr lang="en-IN">
              <a:latin typeface="Constantia" pitchFamily="18" charset="0"/>
            </a:endParaRPr>
          </a:p>
        </p:txBody>
      </p:sp>
      <p:pic>
        <p:nvPicPr>
          <p:cNvPr id="75781" name="Picture 5"/>
          <p:cNvPicPr>
            <a:picLocks noChangeArrowheads="1"/>
          </p:cNvPicPr>
          <p:nvPr/>
        </p:nvPicPr>
        <p:blipFill>
          <a:blip r:embed="rId3" cstate="print"/>
          <a:srcRect/>
          <a:stretch>
            <a:fillRect/>
          </a:stretch>
        </p:blipFill>
        <p:spPr bwMode="auto">
          <a:xfrm>
            <a:off x="2714625" y="2525713"/>
            <a:ext cx="6203950" cy="4186237"/>
          </a:xfrm>
          <a:prstGeom prst="rect">
            <a:avLst/>
          </a:prstGeom>
          <a:noFill/>
          <a:ln w="12700">
            <a:noFill/>
            <a:miter lim="800000"/>
            <a:headEnd/>
            <a:tailEnd/>
          </a:ln>
        </p:spPr>
      </p:pic>
      <p:sp>
        <p:nvSpPr>
          <p:cNvPr id="75782" name="Rectangle 5"/>
          <p:cNvSpPr>
            <a:spLocks noChangeArrowheads="1"/>
          </p:cNvSpPr>
          <p:nvPr/>
        </p:nvSpPr>
        <p:spPr bwMode="auto">
          <a:xfrm>
            <a:off x="0" y="1892300"/>
            <a:ext cx="3609975" cy="523875"/>
          </a:xfrm>
          <a:prstGeom prst="rect">
            <a:avLst/>
          </a:prstGeom>
          <a:noFill/>
          <a:ln w="9525">
            <a:noFill/>
            <a:miter lim="800000"/>
            <a:headEnd/>
            <a:tailEnd/>
          </a:ln>
        </p:spPr>
        <p:txBody>
          <a:bodyPr wrap="none">
            <a:spAutoFit/>
          </a:bodyPr>
          <a:lstStyle/>
          <a:p>
            <a:r>
              <a:rPr lang="en-US" sz="2800" b="1">
                <a:solidFill>
                  <a:srgbClr val="00FF00"/>
                </a:solidFill>
                <a:latin typeface="Times New Roman" pitchFamily="18" charset="0"/>
              </a:rPr>
              <a:t>Environment friendly </a:t>
            </a:r>
            <a:endParaRPr lang="en-IN" sz="2800">
              <a:solidFill>
                <a:srgbClr val="00FF00"/>
              </a:solidFill>
              <a:latin typeface="Constantia" pitchFamily="18"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ChangeArrowheads="1"/>
          </p:cNvSpPr>
          <p:nvPr/>
        </p:nvSpPr>
        <p:spPr bwMode="auto">
          <a:xfrm>
            <a:off x="492125" y="1546225"/>
            <a:ext cx="8150225" cy="993775"/>
          </a:xfrm>
          <a:prstGeom prst="rect">
            <a:avLst/>
          </a:prstGeom>
          <a:noFill/>
          <a:ln w="12700">
            <a:noFill/>
            <a:miter lim="800000"/>
            <a:headEnd/>
            <a:tailEnd/>
          </a:ln>
        </p:spPr>
        <p:txBody>
          <a:bodyPr lIns="87313" tIns="44450" rIns="87313" bIns="44450">
            <a:spAutoFit/>
          </a:bodyPr>
          <a:lstStyle/>
          <a:p>
            <a:pPr algn="ctr" defTabSz="873125">
              <a:lnSpc>
                <a:spcPct val="105000"/>
              </a:lnSpc>
              <a:spcBef>
                <a:spcPct val="50000"/>
              </a:spcBef>
            </a:pPr>
            <a:r>
              <a:rPr lang="en-US" sz="2800" b="1">
                <a:solidFill>
                  <a:srgbClr val="66FF33"/>
                </a:solidFill>
                <a:latin typeface="Constantia" pitchFamily="18" charset="0"/>
              </a:rPr>
              <a:t>Rotating probe provides friction heat and pressure which joins the material</a:t>
            </a:r>
          </a:p>
        </p:txBody>
      </p:sp>
      <p:sp>
        <p:nvSpPr>
          <p:cNvPr id="76803" name="AutoShape 4"/>
          <p:cNvSpPr>
            <a:spLocks noChangeArrowheads="1"/>
          </p:cNvSpPr>
          <p:nvPr/>
        </p:nvSpPr>
        <p:spPr bwMode="auto">
          <a:xfrm>
            <a:off x="-355600" y="1143000"/>
            <a:ext cx="9066213" cy="5638800"/>
          </a:xfrm>
          <a:prstGeom prst="roundRect">
            <a:avLst>
              <a:gd name="adj" fmla="val 12486"/>
            </a:avLst>
          </a:prstGeom>
          <a:noFill/>
          <a:ln w="12700">
            <a:noFill/>
            <a:round/>
            <a:headEnd/>
            <a:tailEnd/>
          </a:ln>
        </p:spPr>
        <p:txBody>
          <a:bodyPr lIns="87313" tIns="44450" rIns="87313" bIns="44450"/>
          <a:lstStyle/>
          <a:p>
            <a:pPr marL="327025" indent="-327025" defTabSz="873125">
              <a:spcBef>
                <a:spcPct val="20000"/>
              </a:spcBef>
            </a:pPr>
            <a:r>
              <a:rPr lang="en-US" sz="3100">
                <a:solidFill>
                  <a:schemeClr val="bg2"/>
                </a:solidFill>
                <a:latin typeface="Constantia" pitchFamily="18" charset="0"/>
              </a:rPr>
              <a:t> </a:t>
            </a:r>
          </a:p>
        </p:txBody>
      </p:sp>
      <p:grpSp>
        <p:nvGrpSpPr>
          <p:cNvPr id="76804" name="Group 20"/>
          <p:cNvGrpSpPr>
            <a:grpSpLocks/>
          </p:cNvGrpSpPr>
          <p:nvPr/>
        </p:nvGrpSpPr>
        <p:grpSpPr bwMode="auto">
          <a:xfrm>
            <a:off x="1046163" y="2619375"/>
            <a:ext cx="7008812" cy="4260850"/>
            <a:chOff x="1600200" y="2135188"/>
            <a:chExt cx="7008813" cy="4260850"/>
          </a:xfrm>
        </p:grpSpPr>
        <p:pic>
          <p:nvPicPr>
            <p:cNvPr id="76806" name="Picture 2"/>
            <p:cNvPicPr>
              <a:picLocks noChangeArrowheads="1"/>
            </p:cNvPicPr>
            <p:nvPr/>
          </p:nvPicPr>
          <p:blipFill>
            <a:blip r:embed="rId3" cstate="print"/>
            <a:srcRect/>
            <a:stretch>
              <a:fillRect/>
            </a:stretch>
          </p:blipFill>
          <p:spPr bwMode="auto">
            <a:xfrm>
              <a:off x="2305050" y="2533650"/>
              <a:ext cx="6026150" cy="3862388"/>
            </a:xfrm>
            <a:prstGeom prst="rect">
              <a:avLst/>
            </a:prstGeom>
            <a:noFill/>
            <a:ln w="12700">
              <a:noFill/>
              <a:miter lim="800000"/>
              <a:headEnd/>
              <a:tailEnd/>
            </a:ln>
          </p:spPr>
        </p:pic>
        <p:grpSp>
          <p:nvGrpSpPr>
            <p:cNvPr id="76807" name="Group 5"/>
            <p:cNvGrpSpPr>
              <a:grpSpLocks/>
            </p:cNvGrpSpPr>
            <p:nvPr/>
          </p:nvGrpSpPr>
          <p:grpSpPr bwMode="auto">
            <a:xfrm>
              <a:off x="3963988" y="2135188"/>
              <a:ext cx="3294062" cy="1063625"/>
              <a:chOff x="2497" y="1345"/>
              <a:chExt cx="2075" cy="670"/>
            </a:xfrm>
          </p:grpSpPr>
          <p:sp>
            <p:nvSpPr>
              <p:cNvPr id="76819" name="Oval 6"/>
              <p:cNvSpPr>
                <a:spLocks noChangeArrowheads="1"/>
              </p:cNvSpPr>
              <p:nvPr/>
            </p:nvSpPr>
            <p:spPr bwMode="auto">
              <a:xfrm>
                <a:off x="2497" y="1345"/>
                <a:ext cx="2062" cy="382"/>
              </a:xfrm>
              <a:prstGeom prst="ellipse">
                <a:avLst/>
              </a:prstGeom>
              <a:solidFill>
                <a:schemeClr val="bg1"/>
              </a:solidFill>
              <a:ln w="12700">
                <a:solidFill>
                  <a:schemeClr val="tx1"/>
                </a:solidFill>
                <a:round/>
                <a:headEnd/>
                <a:tailEnd/>
              </a:ln>
            </p:spPr>
            <p:txBody>
              <a:bodyPr wrap="none" anchor="ctr"/>
              <a:lstStyle/>
              <a:p>
                <a:endParaRPr lang="en-IN">
                  <a:latin typeface="Constantia" pitchFamily="18" charset="0"/>
                </a:endParaRPr>
              </a:p>
            </p:txBody>
          </p:sp>
          <p:sp>
            <p:nvSpPr>
              <p:cNvPr id="76820" name="Rectangle 7"/>
              <p:cNvSpPr>
                <a:spLocks noChangeArrowheads="1"/>
              </p:cNvSpPr>
              <p:nvPr/>
            </p:nvSpPr>
            <p:spPr bwMode="auto">
              <a:xfrm>
                <a:off x="2689" y="1393"/>
                <a:ext cx="1883" cy="286"/>
              </a:xfrm>
              <a:prstGeom prst="rect">
                <a:avLst/>
              </a:prstGeom>
              <a:noFill/>
              <a:ln w="12700">
                <a:noFill/>
                <a:miter lim="800000"/>
                <a:headEnd/>
                <a:tailEnd/>
              </a:ln>
            </p:spPr>
            <p:txBody>
              <a:bodyPr wrap="none" lIns="90488" tIns="44450" rIns="90488" bIns="44450" anchor="ctr">
                <a:spAutoFit/>
              </a:bodyPr>
              <a:lstStyle/>
              <a:p>
                <a:pPr>
                  <a:spcBef>
                    <a:spcPct val="50000"/>
                  </a:spcBef>
                </a:pPr>
                <a:r>
                  <a:rPr lang="en-US" sz="1200" b="1">
                    <a:latin typeface="Constantia" pitchFamily="18" charset="0"/>
                  </a:rPr>
                  <a:t>Sufficient downward force to maintain </a:t>
                </a:r>
                <a:br>
                  <a:rPr lang="en-US" sz="1200" b="1">
                    <a:latin typeface="Constantia" pitchFamily="18" charset="0"/>
                  </a:rPr>
                </a:br>
                <a:r>
                  <a:rPr lang="en-US" sz="1200" b="1">
                    <a:latin typeface="Constantia" pitchFamily="18" charset="0"/>
                  </a:rPr>
                  <a:t>pressure and to create friction heat</a:t>
                </a:r>
              </a:p>
            </p:txBody>
          </p:sp>
          <p:sp>
            <p:nvSpPr>
              <p:cNvPr id="76821" name="AutoShape 8"/>
              <p:cNvSpPr>
                <a:spLocks noChangeArrowheads="1"/>
              </p:cNvSpPr>
              <p:nvPr/>
            </p:nvSpPr>
            <p:spPr bwMode="auto">
              <a:xfrm rot="16200000" flipH="1">
                <a:off x="3265" y="1777"/>
                <a:ext cx="286" cy="190"/>
              </a:xfrm>
              <a:prstGeom prst="rightArrow">
                <a:avLst>
                  <a:gd name="adj1" fmla="val 50000"/>
                  <a:gd name="adj2" fmla="val 37646"/>
                </a:avLst>
              </a:prstGeom>
              <a:solidFill>
                <a:srgbClr val="FE4261"/>
              </a:solidFill>
              <a:ln w="12700">
                <a:solidFill>
                  <a:schemeClr val="tx1"/>
                </a:solidFill>
                <a:miter lim="800000"/>
                <a:headEnd/>
                <a:tailEnd/>
              </a:ln>
            </p:spPr>
            <p:txBody>
              <a:bodyPr wrap="none" anchor="ctr"/>
              <a:lstStyle/>
              <a:p>
                <a:endParaRPr lang="en-IN">
                  <a:latin typeface="Constantia" pitchFamily="18" charset="0"/>
                </a:endParaRPr>
              </a:p>
            </p:txBody>
          </p:sp>
        </p:grpSp>
        <p:grpSp>
          <p:nvGrpSpPr>
            <p:cNvPr id="76808" name="Group 9"/>
            <p:cNvGrpSpPr>
              <a:grpSpLocks/>
            </p:cNvGrpSpPr>
            <p:nvPr/>
          </p:nvGrpSpPr>
          <p:grpSpPr bwMode="auto">
            <a:xfrm>
              <a:off x="5487988" y="4878388"/>
              <a:ext cx="3121025" cy="1216025"/>
              <a:chOff x="3457" y="3073"/>
              <a:chExt cx="1966" cy="766"/>
            </a:xfrm>
          </p:grpSpPr>
          <p:sp>
            <p:nvSpPr>
              <p:cNvPr id="76816" name="Oval 10"/>
              <p:cNvSpPr>
                <a:spLocks noChangeArrowheads="1"/>
              </p:cNvSpPr>
              <p:nvPr/>
            </p:nvSpPr>
            <p:spPr bwMode="auto">
              <a:xfrm>
                <a:off x="3841" y="3553"/>
                <a:ext cx="1582" cy="286"/>
              </a:xfrm>
              <a:prstGeom prst="ellipse">
                <a:avLst/>
              </a:prstGeom>
              <a:solidFill>
                <a:schemeClr val="bg1"/>
              </a:solidFill>
              <a:ln w="12700">
                <a:solidFill>
                  <a:schemeClr val="tx1"/>
                </a:solidFill>
                <a:round/>
                <a:headEnd/>
                <a:tailEnd/>
              </a:ln>
            </p:spPr>
            <p:txBody>
              <a:bodyPr wrap="none" anchor="ctr"/>
              <a:lstStyle/>
              <a:p>
                <a:endParaRPr lang="en-IN">
                  <a:latin typeface="Constantia" pitchFamily="18" charset="0"/>
                </a:endParaRPr>
              </a:p>
            </p:txBody>
          </p:sp>
          <p:sp>
            <p:nvSpPr>
              <p:cNvPr id="76817" name="Rectangle 11"/>
              <p:cNvSpPr>
                <a:spLocks noChangeArrowheads="1"/>
              </p:cNvSpPr>
              <p:nvPr/>
            </p:nvSpPr>
            <p:spPr bwMode="auto">
              <a:xfrm>
                <a:off x="3937" y="3601"/>
                <a:ext cx="1438" cy="171"/>
              </a:xfrm>
              <a:prstGeom prst="rect">
                <a:avLst/>
              </a:prstGeom>
              <a:noFill/>
              <a:ln w="12700">
                <a:noFill/>
                <a:miter lim="800000"/>
                <a:headEnd/>
                <a:tailEnd/>
              </a:ln>
            </p:spPr>
            <p:txBody>
              <a:bodyPr wrap="none" lIns="90488" tIns="44450" rIns="90488" bIns="44450" anchor="ctr">
                <a:spAutoFit/>
              </a:bodyPr>
              <a:lstStyle/>
              <a:p>
                <a:pPr algn="ctr">
                  <a:spcBef>
                    <a:spcPct val="50000"/>
                  </a:spcBef>
                </a:pPr>
                <a:r>
                  <a:rPr lang="en-US" sz="1200" b="1">
                    <a:latin typeface="Constantia" pitchFamily="18" charset="0"/>
                  </a:rPr>
                  <a:t>Probe which Stir the material</a:t>
                </a:r>
              </a:p>
            </p:txBody>
          </p:sp>
          <p:sp>
            <p:nvSpPr>
              <p:cNvPr id="76818" name="Line 12"/>
              <p:cNvSpPr>
                <a:spLocks noChangeShapeType="1"/>
              </p:cNvSpPr>
              <p:nvPr/>
            </p:nvSpPr>
            <p:spPr bwMode="auto">
              <a:xfrm flipH="1" flipV="1">
                <a:off x="3457" y="3073"/>
                <a:ext cx="767" cy="479"/>
              </a:xfrm>
              <a:prstGeom prst="line">
                <a:avLst/>
              </a:prstGeom>
              <a:noFill/>
              <a:ln w="25400">
                <a:solidFill>
                  <a:schemeClr val="tx1"/>
                </a:solidFill>
                <a:round/>
                <a:headEnd/>
                <a:tailEnd type="triangle" w="med" len="med"/>
              </a:ln>
            </p:spPr>
            <p:txBody>
              <a:bodyPr/>
              <a:lstStyle/>
              <a:p>
                <a:endParaRPr lang="en-US"/>
              </a:p>
            </p:txBody>
          </p:sp>
        </p:grpSp>
        <p:grpSp>
          <p:nvGrpSpPr>
            <p:cNvPr id="76809" name="Group 13"/>
            <p:cNvGrpSpPr>
              <a:grpSpLocks/>
            </p:cNvGrpSpPr>
            <p:nvPr/>
          </p:nvGrpSpPr>
          <p:grpSpPr bwMode="auto">
            <a:xfrm>
              <a:off x="1600200" y="4038600"/>
              <a:ext cx="3427413" cy="608013"/>
              <a:chOff x="1009" y="2545"/>
              <a:chExt cx="2159" cy="383"/>
            </a:xfrm>
          </p:grpSpPr>
          <p:sp>
            <p:nvSpPr>
              <p:cNvPr id="76813" name="Oval 14"/>
              <p:cNvSpPr>
                <a:spLocks noChangeArrowheads="1"/>
              </p:cNvSpPr>
              <p:nvPr/>
            </p:nvSpPr>
            <p:spPr bwMode="auto">
              <a:xfrm>
                <a:off x="1009" y="2545"/>
                <a:ext cx="1822" cy="334"/>
              </a:xfrm>
              <a:prstGeom prst="ellipse">
                <a:avLst/>
              </a:prstGeom>
              <a:solidFill>
                <a:schemeClr val="bg1"/>
              </a:solidFill>
              <a:ln w="12700">
                <a:solidFill>
                  <a:schemeClr val="tx1"/>
                </a:solidFill>
                <a:round/>
                <a:headEnd/>
                <a:tailEnd/>
              </a:ln>
            </p:spPr>
            <p:txBody>
              <a:bodyPr wrap="none" anchor="ctr"/>
              <a:lstStyle/>
              <a:p>
                <a:endParaRPr lang="en-IN">
                  <a:latin typeface="Constantia" pitchFamily="18" charset="0"/>
                </a:endParaRPr>
              </a:p>
            </p:txBody>
          </p:sp>
          <p:sp>
            <p:nvSpPr>
              <p:cNvPr id="76814" name="Rectangle 15"/>
              <p:cNvSpPr>
                <a:spLocks noChangeArrowheads="1"/>
              </p:cNvSpPr>
              <p:nvPr/>
            </p:nvSpPr>
            <p:spPr bwMode="auto">
              <a:xfrm>
                <a:off x="1057" y="2581"/>
                <a:ext cx="1769" cy="286"/>
              </a:xfrm>
              <a:prstGeom prst="rect">
                <a:avLst/>
              </a:prstGeom>
              <a:noFill/>
              <a:ln w="12700">
                <a:noFill/>
                <a:miter lim="800000"/>
                <a:headEnd/>
                <a:tailEnd/>
              </a:ln>
            </p:spPr>
            <p:txBody>
              <a:bodyPr lIns="90488" tIns="44450" rIns="90488" bIns="44450" anchor="ctr">
                <a:spAutoFit/>
              </a:bodyPr>
              <a:lstStyle/>
              <a:p>
                <a:pPr algn="ctr"/>
                <a:r>
                  <a:rPr lang="en-US" sz="1200" b="1">
                    <a:latin typeface="Constantia" pitchFamily="18" charset="0"/>
                  </a:rPr>
                  <a:t>Shoulder which creates friction heat</a:t>
                </a:r>
                <a:br>
                  <a:rPr lang="en-US" sz="1200" b="1">
                    <a:latin typeface="Constantia" pitchFamily="18" charset="0"/>
                  </a:rPr>
                </a:br>
                <a:r>
                  <a:rPr lang="en-US" sz="1200" b="1">
                    <a:latin typeface="Constantia" pitchFamily="18" charset="0"/>
                  </a:rPr>
                  <a:t>and welding pressure</a:t>
                </a:r>
              </a:p>
            </p:txBody>
          </p:sp>
          <p:sp>
            <p:nvSpPr>
              <p:cNvPr id="76815" name="Line 16"/>
              <p:cNvSpPr>
                <a:spLocks noChangeShapeType="1"/>
              </p:cNvSpPr>
              <p:nvPr/>
            </p:nvSpPr>
            <p:spPr bwMode="auto">
              <a:xfrm>
                <a:off x="2833" y="2689"/>
                <a:ext cx="335" cy="239"/>
              </a:xfrm>
              <a:prstGeom prst="line">
                <a:avLst/>
              </a:prstGeom>
              <a:noFill/>
              <a:ln w="50800">
                <a:solidFill>
                  <a:schemeClr val="tx1"/>
                </a:solidFill>
                <a:round/>
                <a:headEnd/>
                <a:tailEnd type="triangle" w="med" len="med"/>
              </a:ln>
            </p:spPr>
            <p:txBody>
              <a:bodyPr/>
              <a:lstStyle/>
              <a:p>
                <a:endParaRPr lang="en-US"/>
              </a:p>
            </p:txBody>
          </p:sp>
        </p:grpSp>
        <p:grpSp>
          <p:nvGrpSpPr>
            <p:cNvPr id="76810" name="Group 17"/>
            <p:cNvGrpSpPr>
              <a:grpSpLocks/>
            </p:cNvGrpSpPr>
            <p:nvPr/>
          </p:nvGrpSpPr>
          <p:grpSpPr bwMode="auto">
            <a:xfrm>
              <a:off x="6859588" y="3125788"/>
              <a:ext cx="1444625" cy="301625"/>
              <a:chOff x="4321" y="1969"/>
              <a:chExt cx="910" cy="190"/>
            </a:xfrm>
          </p:grpSpPr>
          <p:sp>
            <p:nvSpPr>
              <p:cNvPr id="76811" name="Oval 18"/>
              <p:cNvSpPr>
                <a:spLocks noChangeArrowheads="1"/>
              </p:cNvSpPr>
              <p:nvPr/>
            </p:nvSpPr>
            <p:spPr bwMode="auto">
              <a:xfrm>
                <a:off x="4321" y="1969"/>
                <a:ext cx="910" cy="190"/>
              </a:xfrm>
              <a:prstGeom prst="ellipse">
                <a:avLst/>
              </a:prstGeom>
              <a:solidFill>
                <a:schemeClr val="bg1"/>
              </a:solidFill>
              <a:ln w="12700">
                <a:solidFill>
                  <a:schemeClr val="tx1"/>
                </a:solidFill>
                <a:round/>
                <a:headEnd/>
                <a:tailEnd/>
              </a:ln>
            </p:spPr>
            <p:txBody>
              <a:bodyPr wrap="none" anchor="ctr"/>
              <a:lstStyle/>
              <a:p>
                <a:endParaRPr lang="en-IN">
                  <a:latin typeface="Constantia" pitchFamily="18" charset="0"/>
                </a:endParaRPr>
              </a:p>
            </p:txBody>
          </p:sp>
          <p:sp>
            <p:nvSpPr>
              <p:cNvPr id="76812" name="Rectangle 19"/>
              <p:cNvSpPr>
                <a:spLocks noChangeArrowheads="1"/>
              </p:cNvSpPr>
              <p:nvPr/>
            </p:nvSpPr>
            <p:spPr bwMode="auto">
              <a:xfrm>
                <a:off x="4369" y="1969"/>
                <a:ext cx="777" cy="171"/>
              </a:xfrm>
              <a:prstGeom prst="rect">
                <a:avLst/>
              </a:prstGeom>
              <a:noFill/>
              <a:ln w="12700">
                <a:noFill/>
                <a:miter lim="800000"/>
                <a:headEnd/>
                <a:tailEnd/>
              </a:ln>
            </p:spPr>
            <p:txBody>
              <a:bodyPr wrap="none" lIns="90488" tIns="44450" rIns="90488" bIns="44450" anchor="ctr">
                <a:spAutoFit/>
              </a:bodyPr>
              <a:lstStyle/>
              <a:p>
                <a:pPr algn="ctr"/>
                <a:r>
                  <a:rPr lang="en-US" sz="1200" b="1">
                    <a:latin typeface="Constantia" pitchFamily="18" charset="0"/>
                  </a:rPr>
                  <a:t>Weld direction</a:t>
                </a:r>
              </a:p>
            </p:txBody>
          </p:sp>
        </p:grpSp>
      </p:grpSp>
      <p:sp>
        <p:nvSpPr>
          <p:cNvPr id="76805" name="Rectangle 20"/>
          <p:cNvSpPr>
            <a:spLocks noGrp="1" noChangeArrowheads="1"/>
          </p:cNvSpPr>
          <p:nvPr>
            <p:ph type="title"/>
          </p:nvPr>
        </p:nvSpPr>
        <p:spPr>
          <a:xfrm>
            <a:off x="685800" y="285750"/>
            <a:ext cx="7772400" cy="1222375"/>
          </a:xfrm>
        </p:spPr>
        <p:txBody>
          <a:bodyPr lIns="90488" tIns="44450" rIns="90488" bIns="44450"/>
          <a:lstStyle/>
          <a:p>
            <a:pPr algn="ctr" defTabSz="873125" eaLnBrk="1" hangingPunct="1"/>
            <a:r>
              <a:rPr lang="en-US" sz="3200" b="1" smtClean="0">
                <a:solidFill>
                  <a:srgbClr val="FFC000"/>
                </a:solidFill>
                <a:latin typeface="Times New Roman" pitchFamily="18" charset="0"/>
              </a:rPr>
              <a:t>FRICTION STIR WELDING</a:t>
            </a:r>
            <a:r>
              <a:rPr lang="en-US" sz="3200" b="1" smtClean="0">
                <a:solidFill>
                  <a:srgbClr val="FFC000"/>
                </a:solidFill>
              </a:rPr>
              <a:t/>
            </a:r>
            <a:br>
              <a:rPr lang="en-US" sz="3200" b="1" smtClean="0">
                <a:solidFill>
                  <a:srgbClr val="FFC000"/>
                </a:solidFill>
              </a:rPr>
            </a:br>
            <a:r>
              <a:rPr lang="en-US" sz="3200" b="1" smtClean="0">
                <a:solidFill>
                  <a:srgbClr val="FFC000"/>
                </a:solidFill>
              </a:rPr>
              <a:t>Non melting joining process</a:t>
            </a: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7" name="FSW.avi">
            <a:hlinkClick r:id="" action="ppaction://media"/>
          </p:cNvPr>
          <p:cNvPicPr>
            <a:picLocks noRot="1" noChangeAspect="1" noChangeArrowheads="1"/>
          </p:cNvPicPr>
          <p:nvPr>
            <a:videoFile r:link="rId1"/>
          </p:nvPr>
        </p:nvPicPr>
        <p:blipFill>
          <a:blip r:embed="rId4" cstate="print">
            <a:lum bright="-18000" contrast="30000"/>
          </a:blip>
          <a:srcRect/>
          <a:stretch>
            <a:fillRect/>
          </a:stretch>
        </p:blipFill>
        <p:spPr bwMode="auto">
          <a:xfrm>
            <a:off x="1219200" y="990600"/>
            <a:ext cx="6705600" cy="488632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987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9877"/>
                                        </p:tgtEl>
                                      </p:cBhvr>
                                    </p:cmd>
                                  </p:childTnLst>
                                </p:cTn>
                              </p:par>
                            </p:childTnLst>
                          </p:cTn>
                        </p:par>
                      </p:childTnLst>
                    </p:cTn>
                  </p:par>
                </p:childTnLst>
              </p:cTn>
              <p:nextCondLst>
                <p:cond evt="onClick" delay="0">
                  <p:tgtEl>
                    <p:spTgt spid="79877"/>
                  </p:tgtEl>
                </p:cond>
              </p:nextCondLst>
            </p:seq>
            <p:video>
              <p:cMediaNode>
                <p:cTn id="7" fill="hold" display="0">
                  <p:stCondLst>
                    <p:cond delay="indefinite"/>
                  </p:stCondLst>
                  <p:endCondLst>
                    <p:cond evt="onNext" delay="0">
                      <p:tgtEl>
                        <p:sldTgt/>
                      </p:tgtEl>
                    </p:cond>
                    <p:cond evt="onPrev" delay="0">
                      <p:tgtEl>
                        <p:sldTgt/>
                      </p:tgtEl>
                    </p:cond>
                  </p:endCondLst>
                </p:cTn>
                <p:tgtEl>
                  <p:spTgt spid="79877"/>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ChangeArrowheads="1"/>
          </p:cNvSpPr>
          <p:nvPr/>
        </p:nvSpPr>
        <p:spPr bwMode="auto">
          <a:xfrm>
            <a:off x="3338513" y="1766888"/>
            <a:ext cx="9144000" cy="0"/>
          </a:xfrm>
          <a:prstGeom prst="rect">
            <a:avLst/>
          </a:prstGeom>
          <a:noFill/>
          <a:ln w="9525">
            <a:noFill/>
            <a:miter lim="800000"/>
            <a:headEnd/>
            <a:tailEnd/>
          </a:ln>
        </p:spPr>
        <p:txBody>
          <a:bodyPr>
            <a:spAutoFit/>
          </a:bodyPr>
          <a:lstStyle/>
          <a:p>
            <a:endParaRPr lang="en-IN">
              <a:latin typeface="Constantia" pitchFamily="18" charset="0"/>
            </a:endParaRPr>
          </a:p>
        </p:txBody>
      </p:sp>
      <p:graphicFrame>
        <p:nvGraphicFramePr>
          <p:cNvPr id="9218" name="Object 4"/>
          <p:cNvGraphicFramePr>
            <a:graphicFrameLocks noChangeAspect="1"/>
          </p:cNvGraphicFramePr>
          <p:nvPr/>
        </p:nvGraphicFramePr>
        <p:xfrm>
          <a:off x="1752600" y="457200"/>
          <a:ext cx="5638800" cy="4064000"/>
        </p:xfrm>
        <a:graphic>
          <a:graphicData uri="http://schemas.openxmlformats.org/presentationml/2006/ole">
            <mc:AlternateContent xmlns:mc="http://schemas.openxmlformats.org/markup-compatibility/2006">
              <mc:Choice xmlns:v="urn:schemas-microsoft-com:vml" Requires="v">
                <p:oleObj spid="_x0000_s9223" name="Bitmap Image" r:id="rId4" imgW="3285714" imgH="2429214" progId="PBrush">
                  <p:embed/>
                </p:oleObj>
              </mc:Choice>
              <mc:Fallback>
                <p:oleObj name="Bitmap Image" r:id="rId4" imgW="3285714" imgH="2429214" progId="PBrush">
                  <p:embed/>
                  <p:pic>
                    <p:nvPicPr>
                      <p:cNvPr id="0" name="Object 4"/>
                      <p:cNvPicPr>
                        <a:picLocks noChangeAspect="1" noChangeArrowheads="1"/>
                      </p:cNvPicPr>
                      <p:nvPr/>
                    </p:nvPicPr>
                    <p:blipFill>
                      <a:blip r:embed="rId5">
                        <a:lum bright="-6000" contrast="12000"/>
                        <a:extLst>
                          <a:ext uri="{28A0092B-C50C-407E-A947-70E740481C1C}">
                            <a14:useLocalDpi xmlns:a14="http://schemas.microsoft.com/office/drawing/2010/main" val="0"/>
                          </a:ext>
                        </a:extLst>
                      </a:blip>
                      <a:srcRect/>
                      <a:stretch>
                        <a:fillRect/>
                      </a:stretch>
                    </p:blipFill>
                    <p:spPr bwMode="auto">
                      <a:xfrm>
                        <a:off x="1752600" y="457200"/>
                        <a:ext cx="5638800" cy="406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06" name="Rectangle 6"/>
          <p:cNvSpPr>
            <a:spLocks noChangeArrowheads="1"/>
          </p:cNvSpPr>
          <p:nvPr/>
        </p:nvSpPr>
        <p:spPr bwMode="auto">
          <a:xfrm>
            <a:off x="195263" y="4473575"/>
            <a:ext cx="9007475" cy="1066800"/>
          </a:xfrm>
          <a:prstGeom prst="rect">
            <a:avLst/>
          </a:prstGeom>
          <a:noFill/>
          <a:ln w="9525">
            <a:noFill/>
            <a:miter lim="800000"/>
            <a:headEnd/>
            <a:tailEnd/>
          </a:ln>
          <a:effectLst/>
        </p:spPr>
        <p:txBody>
          <a:bodyPr wrap="none">
            <a:spAutoFit/>
          </a:bodyPr>
          <a:lstStyle/>
          <a:p>
            <a:pPr algn="ctr" fontAlgn="auto">
              <a:spcBef>
                <a:spcPts val="0"/>
              </a:spcBef>
              <a:spcAft>
                <a:spcPts val="0"/>
              </a:spcAft>
              <a:defRPr/>
            </a:pPr>
            <a:r>
              <a:rPr lang="en-US" sz="3200" b="1">
                <a:solidFill>
                  <a:schemeClr val="accent1"/>
                </a:solidFill>
                <a:effectLst>
                  <a:outerShdw blurRad="38100" dist="38100" dir="2700000" algn="tl">
                    <a:srgbClr val="000000"/>
                  </a:outerShdw>
                </a:effectLst>
                <a:latin typeface="Times New Roman" pitchFamily="18" charset="0"/>
                <a:cs typeface="+mn-cs"/>
              </a:rPr>
              <a:t>Some Investigations on Welding of Aluminium by </a:t>
            </a:r>
            <a:r>
              <a:rPr lang="en-US" sz="3200" b="1">
                <a:solidFill>
                  <a:srgbClr val="000000"/>
                </a:solidFill>
                <a:effectLst>
                  <a:outerShdw blurRad="38100" dist="38100" dir="2700000" algn="tl">
                    <a:srgbClr val="FFFFFF"/>
                  </a:outerShdw>
                </a:effectLst>
                <a:latin typeface="Times New Roman" pitchFamily="18" charset="0"/>
                <a:cs typeface="+mn-cs"/>
              </a:rPr>
              <a:t> </a:t>
            </a:r>
            <a:r>
              <a:rPr lang="en-US" sz="3200">
                <a:solidFill>
                  <a:srgbClr val="000000"/>
                </a:solidFill>
                <a:effectLst>
                  <a:outerShdw blurRad="38100" dist="38100" dir="2700000" algn="tl">
                    <a:srgbClr val="FFFFFF"/>
                  </a:outerShdw>
                </a:effectLst>
                <a:latin typeface="Times New Roman" pitchFamily="18" charset="0"/>
                <a:cs typeface="+mn-cs"/>
              </a:rPr>
              <a:t/>
            </a:r>
            <a:br>
              <a:rPr lang="en-US" sz="3200">
                <a:solidFill>
                  <a:srgbClr val="000000"/>
                </a:solidFill>
                <a:effectLst>
                  <a:outerShdw blurRad="38100" dist="38100" dir="2700000" algn="tl">
                    <a:srgbClr val="FFFFFF"/>
                  </a:outerShdw>
                </a:effectLst>
                <a:latin typeface="Times New Roman" pitchFamily="18" charset="0"/>
                <a:cs typeface="+mn-cs"/>
              </a:rPr>
            </a:br>
            <a:r>
              <a:rPr lang="en-US" sz="3200">
                <a:solidFill>
                  <a:srgbClr val="000000"/>
                </a:solidFill>
                <a:effectLst>
                  <a:outerShdw blurRad="38100" dist="38100" dir="2700000" algn="tl">
                    <a:srgbClr val="FFFFFF"/>
                  </a:outerShdw>
                </a:effectLst>
                <a:latin typeface="Times New Roman" pitchFamily="18" charset="0"/>
                <a:cs typeface="+mn-cs"/>
              </a:rPr>
              <a:t> </a:t>
            </a:r>
            <a:r>
              <a:rPr lang="en-US" sz="3200" b="1" i="1">
                <a:solidFill>
                  <a:schemeClr val="tx2"/>
                </a:solidFill>
                <a:effectLst>
                  <a:outerShdw blurRad="38100" dist="38100" dir="2700000" algn="tl">
                    <a:srgbClr val="000000"/>
                  </a:outerShdw>
                </a:effectLst>
                <a:latin typeface="Times New Roman" pitchFamily="18" charset="0"/>
                <a:cs typeface="+mn-cs"/>
              </a:rPr>
              <a:t>FRICTION STIR WELDING</a:t>
            </a: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901700" y="788988"/>
            <a:ext cx="7340600" cy="614362"/>
          </a:xfrm>
        </p:spPr>
        <p:txBody>
          <a:bodyPr/>
          <a:lstStyle/>
          <a:p>
            <a:pPr algn="ctr" eaLnBrk="1" hangingPunct="1"/>
            <a:r>
              <a:rPr lang="en-US" sz="3200" b="1" smtClean="0">
                <a:solidFill>
                  <a:schemeClr val="accent1"/>
                </a:solidFill>
              </a:rPr>
              <a:t>GENERAL PROPERTIES OF AL</a:t>
            </a:r>
          </a:p>
        </p:txBody>
      </p:sp>
      <p:sp>
        <p:nvSpPr>
          <p:cNvPr id="78851" name="Rectangle 3"/>
          <p:cNvSpPr>
            <a:spLocks noGrp="1" noChangeArrowheads="1"/>
          </p:cNvSpPr>
          <p:nvPr>
            <p:ph idx="1"/>
          </p:nvPr>
        </p:nvSpPr>
        <p:spPr>
          <a:xfrm>
            <a:off x="685800" y="1981200"/>
            <a:ext cx="7772400" cy="3201988"/>
          </a:xfrm>
        </p:spPr>
        <p:txBody>
          <a:bodyPr/>
          <a:lstStyle/>
          <a:p>
            <a:pPr eaLnBrk="1" hangingPunct="1">
              <a:buClr>
                <a:srgbClr val="FF33CC"/>
              </a:buClr>
              <a:buSzPct val="120000"/>
              <a:buFont typeface="Arial" charset="0"/>
              <a:buChar char="•"/>
            </a:pPr>
            <a:r>
              <a:rPr lang="en-US" sz="2800" b="1" smtClean="0">
                <a:solidFill>
                  <a:srgbClr val="66FF33"/>
                </a:solidFill>
              </a:rPr>
              <a:t>Abundant metal - 8% of earth’s crust</a:t>
            </a:r>
          </a:p>
          <a:p>
            <a:pPr eaLnBrk="1" hangingPunct="1">
              <a:buClr>
                <a:srgbClr val="FF33CC"/>
              </a:buClr>
              <a:buSzPct val="120000"/>
              <a:buFont typeface="Arial" charset="0"/>
              <a:buChar char="•"/>
            </a:pPr>
            <a:r>
              <a:rPr lang="en-US" sz="2800" b="1" smtClean="0">
                <a:solidFill>
                  <a:srgbClr val="66FF33"/>
                </a:solidFill>
              </a:rPr>
              <a:t>Light weight (SG = 2.7)</a:t>
            </a:r>
          </a:p>
          <a:p>
            <a:pPr eaLnBrk="1" hangingPunct="1">
              <a:buClr>
                <a:srgbClr val="FF33CC"/>
              </a:buClr>
              <a:buSzPct val="120000"/>
              <a:buFont typeface="Arial" charset="0"/>
              <a:buChar char="•"/>
            </a:pPr>
            <a:r>
              <a:rPr lang="en-US" sz="2800" b="1" smtClean="0">
                <a:solidFill>
                  <a:srgbClr val="66FF33"/>
                </a:solidFill>
              </a:rPr>
              <a:t>Moderate to high strength, and toughness</a:t>
            </a:r>
          </a:p>
          <a:p>
            <a:pPr eaLnBrk="1" hangingPunct="1">
              <a:buClr>
                <a:srgbClr val="FF33CC"/>
              </a:buClr>
              <a:buSzPct val="120000"/>
              <a:buFont typeface="Arial" charset="0"/>
              <a:buChar char="•"/>
            </a:pPr>
            <a:r>
              <a:rPr lang="en-US" sz="2800" b="1" smtClean="0">
                <a:solidFill>
                  <a:srgbClr val="66FF33"/>
                </a:solidFill>
              </a:rPr>
              <a:t>Conductivity high (pure metal &amp; low alloys)</a:t>
            </a:r>
          </a:p>
          <a:p>
            <a:pPr eaLnBrk="1" hangingPunct="1">
              <a:buClr>
                <a:srgbClr val="FF33CC"/>
              </a:buClr>
              <a:buSzPct val="120000"/>
              <a:buFont typeface="Arial" charset="0"/>
              <a:buChar char="•"/>
            </a:pPr>
            <a:r>
              <a:rPr lang="en-US" sz="2800" b="1" smtClean="0">
                <a:solidFill>
                  <a:srgbClr val="66FF33"/>
                </a:solidFill>
              </a:rPr>
              <a:t>Corrosion resistant (Al2O3 coating)</a:t>
            </a:r>
          </a:p>
          <a:p>
            <a:pPr eaLnBrk="1" hangingPunct="1">
              <a:buClr>
                <a:srgbClr val="FF33CC"/>
              </a:buClr>
              <a:buSzPct val="120000"/>
              <a:buFont typeface="Arial" charset="0"/>
              <a:buChar char="•"/>
            </a:pPr>
            <a:r>
              <a:rPr lang="en-US" sz="2800" b="1" smtClean="0">
                <a:solidFill>
                  <a:srgbClr val="66FF33"/>
                </a:solidFill>
              </a:rPr>
              <a:t>Versatility of extrusion</a:t>
            </a:r>
          </a:p>
          <a:p>
            <a:pPr eaLnBrk="1" hangingPunct="1">
              <a:buFont typeface="Wingdings" pitchFamily="2" charset="2"/>
              <a:buNone/>
            </a:pPr>
            <a:endParaRPr lang="en-US" sz="2800" b="1" smtClean="0">
              <a:solidFill>
                <a:srgbClr val="66FF33"/>
              </a:solidFill>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5"/>
          <p:cNvSpPr>
            <a:spLocks noChangeArrowheads="1"/>
          </p:cNvSpPr>
          <p:nvPr/>
        </p:nvSpPr>
        <p:spPr bwMode="auto">
          <a:xfrm>
            <a:off x="0" y="1692275"/>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graphicFrame>
        <p:nvGraphicFramePr>
          <p:cNvPr id="1026" name="Object 4"/>
          <p:cNvGraphicFramePr>
            <a:graphicFrameLocks noChangeAspect="1"/>
          </p:cNvGraphicFramePr>
          <p:nvPr/>
        </p:nvGraphicFramePr>
        <p:xfrm>
          <a:off x="1371600" y="0"/>
          <a:ext cx="6477000" cy="6251575"/>
        </p:xfrm>
        <a:graphic>
          <a:graphicData uri="http://schemas.openxmlformats.org/presentationml/2006/ole">
            <mc:AlternateContent xmlns:mc="http://schemas.openxmlformats.org/markup-compatibility/2006">
              <mc:Choice xmlns:v="urn:schemas-microsoft-com:vml" Requires="v">
                <p:oleObj spid="_x0000_s1031" name="Bitmap Image" r:id="rId4" imgW="3315163" imgH="3200000" progId="PBrush">
                  <p:embed/>
                </p:oleObj>
              </mc:Choice>
              <mc:Fallback>
                <p:oleObj name="Bitmap Image" r:id="rId4" imgW="3315163" imgH="3200000"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0"/>
                        <a:ext cx="6477000" cy="6251575"/>
                      </a:xfrm>
                      <a:prstGeom prst="rect">
                        <a:avLst/>
                      </a:prstGeom>
                      <a:solidFill>
                        <a:schemeClr val="tx2"/>
                      </a:solidFill>
                      <a:ln w="28575">
                        <a:solidFill>
                          <a:schemeClr val="tx2"/>
                        </a:solidFill>
                        <a:miter lim="800000"/>
                        <a:headEnd/>
                        <a:tailEnd/>
                      </a:ln>
                    </p:spPr>
                  </p:pic>
                </p:oleObj>
              </mc:Fallback>
            </mc:AlternateContent>
          </a:graphicData>
        </a:graphic>
      </p:graphicFrame>
      <p:sp>
        <p:nvSpPr>
          <p:cNvPr id="1028" name="Rectangle 6"/>
          <p:cNvSpPr>
            <a:spLocks noChangeArrowheads="1"/>
          </p:cNvSpPr>
          <p:nvPr/>
        </p:nvSpPr>
        <p:spPr bwMode="auto">
          <a:xfrm>
            <a:off x="1524000" y="6329363"/>
            <a:ext cx="6248400" cy="528637"/>
          </a:xfrm>
          <a:prstGeom prst="rect">
            <a:avLst/>
          </a:prstGeom>
          <a:solidFill>
            <a:schemeClr val="tx2"/>
          </a:solidFill>
          <a:ln w="9525">
            <a:solidFill>
              <a:schemeClr val="tx2"/>
            </a:solidFill>
            <a:miter lim="800000"/>
            <a:headEnd/>
            <a:tailEnd/>
          </a:ln>
        </p:spPr>
        <p:txBody>
          <a:bodyPr anchor="ctr">
            <a:spAutoFit/>
          </a:bodyPr>
          <a:lstStyle/>
          <a:p>
            <a:pPr algn="ctr">
              <a:tabLst>
                <a:tab pos="457200" algn="r"/>
                <a:tab pos="2743200" algn="ctr"/>
                <a:tab pos="5486400" algn="r"/>
              </a:tabLst>
            </a:pPr>
            <a:r>
              <a:rPr lang="en-US" sz="2800" b="1">
                <a:solidFill>
                  <a:srgbClr val="000000"/>
                </a:solidFill>
                <a:latin typeface="Times New Roman" pitchFamily="18" charset="0"/>
                <a:cs typeface="Times New Roman" pitchFamily="18" charset="0"/>
              </a:rPr>
              <a:t>Flow diagram for PESMAW process</a:t>
            </a:r>
            <a:endParaRPr lang="en-US" sz="2800" b="1">
              <a:latin typeface="Times New Roman" pitchFamily="18"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47688" y="858838"/>
            <a:ext cx="7848600" cy="914400"/>
          </a:xfrm>
        </p:spPr>
        <p:txBody>
          <a:bodyPr anchor="ctr">
            <a:normAutofit/>
          </a:bodyPr>
          <a:lstStyle/>
          <a:p>
            <a:pPr algn="ctr" eaLnBrk="1" fontAlgn="auto" hangingPunct="1">
              <a:spcAft>
                <a:spcPts val="0"/>
              </a:spcAft>
              <a:defRPr/>
            </a:pPr>
            <a:r>
              <a:rPr lang="en-US" sz="3200" b="1" dirty="0" smtClean="0">
                <a:solidFill>
                  <a:schemeClr val="accent1"/>
                </a:solidFill>
                <a:latin typeface="+mn-lt"/>
              </a:rPr>
              <a:t>Conventional Joining Processes for Al</a:t>
            </a:r>
          </a:p>
        </p:txBody>
      </p:sp>
      <p:sp>
        <p:nvSpPr>
          <p:cNvPr id="45059" name="Rectangle 3"/>
          <p:cNvSpPr>
            <a:spLocks noGrp="1" noChangeArrowheads="1"/>
          </p:cNvSpPr>
          <p:nvPr>
            <p:ph idx="1"/>
          </p:nvPr>
        </p:nvSpPr>
        <p:spPr/>
        <p:txBody>
          <a:bodyPr>
            <a:normAutofit/>
          </a:bodyPr>
          <a:lstStyle/>
          <a:p>
            <a:pPr marL="274320" indent="-274320" eaLnBrk="1" fontAlgn="auto" hangingPunct="1">
              <a:spcAft>
                <a:spcPts val="0"/>
              </a:spcAft>
              <a:buClr>
                <a:schemeClr val="folHlink"/>
              </a:buClr>
              <a:buSzPct val="120000"/>
              <a:buFont typeface="Arial" pitchFamily="34" charset="0"/>
              <a:buChar char="•"/>
              <a:defRPr/>
            </a:pPr>
            <a:r>
              <a:rPr lang="en-US" sz="2800" b="1" dirty="0" smtClean="0">
                <a:solidFill>
                  <a:schemeClr val="accent6">
                    <a:lumMod val="60000"/>
                    <a:lumOff val="40000"/>
                  </a:schemeClr>
                </a:solidFill>
              </a:rPr>
              <a:t>MIG and TIG are the most common processes</a:t>
            </a:r>
          </a:p>
          <a:p>
            <a:pPr marL="274320" indent="-274320" eaLnBrk="1" fontAlgn="auto" hangingPunct="1">
              <a:spcAft>
                <a:spcPts val="0"/>
              </a:spcAft>
              <a:buClr>
                <a:schemeClr val="folHlink"/>
              </a:buClr>
              <a:buSzPct val="120000"/>
              <a:buFont typeface="Arial" pitchFamily="34" charset="0"/>
              <a:buChar char="•"/>
              <a:defRPr/>
            </a:pPr>
            <a:r>
              <a:rPr lang="en-US" sz="2800" b="1" dirty="0" smtClean="0">
                <a:solidFill>
                  <a:schemeClr val="accent6">
                    <a:lumMod val="60000"/>
                    <a:lumOff val="40000"/>
                  </a:schemeClr>
                </a:solidFill>
              </a:rPr>
              <a:t>Plasma Arc Welding also used</a:t>
            </a:r>
          </a:p>
          <a:p>
            <a:pPr marL="274320" indent="-274320" eaLnBrk="1" fontAlgn="auto" hangingPunct="1">
              <a:spcAft>
                <a:spcPts val="0"/>
              </a:spcAft>
              <a:buClr>
                <a:schemeClr val="folHlink"/>
              </a:buClr>
              <a:buSzPct val="120000"/>
              <a:buFont typeface="Arial" pitchFamily="34" charset="0"/>
              <a:buChar char="•"/>
              <a:defRPr/>
            </a:pPr>
            <a:r>
              <a:rPr lang="en-US" sz="2800" b="1" dirty="0" smtClean="0">
                <a:solidFill>
                  <a:schemeClr val="accent6">
                    <a:lumMod val="60000"/>
                    <a:lumOff val="40000"/>
                  </a:schemeClr>
                </a:solidFill>
              </a:rPr>
              <a:t>Brazing and soldering in some applications</a:t>
            </a:r>
          </a:p>
          <a:p>
            <a:pPr marL="274320" indent="-274320" eaLnBrk="1" fontAlgn="auto" hangingPunct="1">
              <a:spcAft>
                <a:spcPts val="0"/>
              </a:spcAft>
              <a:buClr>
                <a:schemeClr val="folHlink"/>
              </a:buClr>
              <a:buSzPct val="120000"/>
              <a:buFont typeface="Arial" pitchFamily="34" charset="0"/>
              <a:buChar char="•"/>
              <a:defRPr/>
            </a:pPr>
            <a:r>
              <a:rPr lang="en-US" sz="2800" b="1" dirty="0" smtClean="0">
                <a:solidFill>
                  <a:schemeClr val="accent6">
                    <a:lumMod val="60000"/>
                    <a:lumOff val="40000"/>
                  </a:schemeClr>
                </a:solidFill>
              </a:rPr>
              <a:t>Resistance and pressure processes can be used for many alloys</a:t>
            </a:r>
          </a:p>
          <a:p>
            <a:pPr marL="274320" indent="-274320" eaLnBrk="1" fontAlgn="auto" hangingPunct="1">
              <a:spcAft>
                <a:spcPts val="0"/>
              </a:spcAft>
              <a:buClr>
                <a:schemeClr val="folHlink"/>
              </a:buClr>
              <a:buSzPct val="120000"/>
              <a:buFont typeface="Arial" pitchFamily="34" charset="0"/>
              <a:buChar char="•"/>
              <a:defRPr/>
            </a:pPr>
            <a:r>
              <a:rPr lang="en-US" sz="2800" b="1" dirty="0" smtClean="0">
                <a:solidFill>
                  <a:schemeClr val="accent6">
                    <a:lumMod val="60000"/>
                    <a:lumOff val="40000"/>
                  </a:schemeClr>
                </a:solidFill>
              </a:rPr>
              <a:t>Adhesives and mechanical fastening widely applicable</a:t>
            </a:r>
          </a:p>
          <a:p>
            <a:pPr marL="274320" indent="-274320" eaLnBrk="1" fontAlgn="auto" hangingPunct="1">
              <a:spcAft>
                <a:spcPts val="0"/>
              </a:spcAft>
              <a:buClr>
                <a:schemeClr val="accent3"/>
              </a:buClr>
              <a:buFont typeface="Wingdings" pitchFamily="2" charset="2"/>
              <a:buChar char="§"/>
              <a:defRPr/>
            </a:pPr>
            <a:endParaRPr lang="en-US" sz="2800" b="1" dirty="0" smtClean="0"/>
          </a:p>
          <a:p>
            <a:pPr marL="274320" indent="-274320" eaLnBrk="1" fontAlgn="auto" hangingPunct="1">
              <a:spcAft>
                <a:spcPts val="0"/>
              </a:spcAft>
              <a:buClr>
                <a:schemeClr val="accent3"/>
              </a:buClr>
              <a:buFont typeface="Wingdings" pitchFamily="2" charset="2"/>
              <a:buNone/>
              <a:defRPr/>
            </a:pPr>
            <a:endParaRPr lang="en-US" sz="2800" dirty="0" smtClean="0"/>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111125" y="1060450"/>
            <a:ext cx="8610600" cy="1035050"/>
          </a:xfrm>
        </p:spPr>
        <p:txBody>
          <a:bodyPr/>
          <a:lstStyle/>
          <a:p>
            <a:pPr algn="ctr" eaLnBrk="1" hangingPunct="1"/>
            <a:r>
              <a:rPr lang="en-US" sz="3200" b="1" smtClean="0">
                <a:solidFill>
                  <a:schemeClr val="accent1"/>
                </a:solidFill>
                <a:latin typeface="Times New Roman" pitchFamily="18" charset="0"/>
              </a:rPr>
              <a:t>Limitations of  Conventional Joining Processes for Al</a:t>
            </a:r>
          </a:p>
        </p:txBody>
      </p:sp>
      <p:sp>
        <p:nvSpPr>
          <p:cNvPr id="46083" name="Rectangle 3"/>
          <p:cNvSpPr>
            <a:spLocks noGrp="1" noChangeArrowheads="1"/>
          </p:cNvSpPr>
          <p:nvPr>
            <p:ph idx="1"/>
          </p:nvPr>
        </p:nvSpPr>
        <p:spPr>
          <a:xfrm>
            <a:off x="973138" y="2327275"/>
            <a:ext cx="7340600" cy="3736975"/>
          </a:xfrm>
        </p:spPr>
        <p:txBody>
          <a:bodyPr>
            <a:normAutofit lnSpcReduction="10000"/>
          </a:bodyPr>
          <a:lstStyle/>
          <a:p>
            <a:pPr marL="274320" indent="-274320" algn="just" eaLnBrk="1" fontAlgn="auto" hangingPunct="1">
              <a:spcAft>
                <a:spcPts val="0"/>
              </a:spcAft>
              <a:buClr>
                <a:srgbClr val="FFC000"/>
              </a:buClr>
              <a:buSzPct val="120000"/>
              <a:buFont typeface="Arial" pitchFamily="34" charset="0"/>
              <a:buChar char="•"/>
              <a:defRPr/>
            </a:pPr>
            <a:r>
              <a:rPr lang="en-US" sz="2800" b="1" dirty="0" smtClean="0">
                <a:solidFill>
                  <a:srgbClr val="92D050"/>
                </a:solidFill>
              </a:rPr>
              <a:t>Deformation of the base material due to excessive heat generation</a:t>
            </a:r>
          </a:p>
          <a:p>
            <a:pPr marL="274320" indent="-274320" algn="just" eaLnBrk="1" fontAlgn="auto" hangingPunct="1">
              <a:spcAft>
                <a:spcPts val="0"/>
              </a:spcAft>
              <a:buClr>
                <a:srgbClr val="FFC000"/>
              </a:buClr>
              <a:buSzPct val="120000"/>
              <a:buFont typeface="Arial" pitchFamily="34" charset="0"/>
              <a:buChar char="•"/>
              <a:defRPr/>
            </a:pPr>
            <a:endParaRPr lang="en-US" sz="2800" b="1" dirty="0" smtClean="0">
              <a:solidFill>
                <a:srgbClr val="92D050"/>
              </a:solidFill>
            </a:endParaRPr>
          </a:p>
          <a:p>
            <a:pPr marL="274320" indent="-274320" eaLnBrk="1" fontAlgn="auto" hangingPunct="1">
              <a:spcAft>
                <a:spcPts val="0"/>
              </a:spcAft>
              <a:buClr>
                <a:srgbClr val="FFC000"/>
              </a:buClr>
              <a:buSzPct val="120000"/>
              <a:buFont typeface="Arial" pitchFamily="34" charset="0"/>
              <a:buChar char="•"/>
              <a:defRPr/>
            </a:pPr>
            <a:r>
              <a:rPr lang="en-US" sz="2800" b="1" dirty="0" smtClean="0">
                <a:solidFill>
                  <a:srgbClr val="92D050"/>
                </a:solidFill>
                <a:cs typeface="Times New Roman" pitchFamily="18" charset="0"/>
              </a:rPr>
              <a:t>Decrease in the strength of the Heat Affected Zone (HAZ)</a:t>
            </a:r>
            <a:r>
              <a:rPr lang="en-US" sz="2800" b="1" dirty="0" smtClean="0">
                <a:solidFill>
                  <a:srgbClr val="92D050"/>
                </a:solidFill>
              </a:rPr>
              <a:t> </a:t>
            </a:r>
          </a:p>
          <a:p>
            <a:pPr marL="274320" indent="-274320" eaLnBrk="1" fontAlgn="auto" hangingPunct="1">
              <a:spcAft>
                <a:spcPts val="0"/>
              </a:spcAft>
              <a:buClr>
                <a:srgbClr val="FFC000"/>
              </a:buClr>
              <a:buSzPct val="120000"/>
              <a:buFont typeface="Arial" pitchFamily="34" charset="0"/>
              <a:buChar char="•"/>
              <a:defRPr/>
            </a:pPr>
            <a:endParaRPr lang="en-US" sz="2800" b="1" dirty="0" smtClean="0">
              <a:solidFill>
                <a:srgbClr val="92D050"/>
              </a:solidFill>
            </a:endParaRPr>
          </a:p>
          <a:p>
            <a:pPr marL="274320" indent="-274320" eaLnBrk="1" fontAlgn="auto" hangingPunct="1">
              <a:spcAft>
                <a:spcPts val="0"/>
              </a:spcAft>
              <a:buClr>
                <a:srgbClr val="FFC000"/>
              </a:buClr>
              <a:buSzPct val="120000"/>
              <a:buFont typeface="Arial" pitchFamily="34" charset="0"/>
              <a:buChar char="•"/>
              <a:defRPr/>
            </a:pPr>
            <a:r>
              <a:rPr lang="en-US" sz="2800" b="1" dirty="0" smtClean="0">
                <a:solidFill>
                  <a:srgbClr val="92D050"/>
                </a:solidFill>
              </a:rPr>
              <a:t>Possibility of higher level of discontinuities in the weld metal</a:t>
            </a: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901700" y="865188"/>
            <a:ext cx="7340600" cy="615950"/>
          </a:xfrm>
        </p:spPr>
        <p:txBody>
          <a:bodyPr>
            <a:normAutofit/>
          </a:bodyPr>
          <a:lstStyle/>
          <a:p>
            <a:pPr algn="ctr" eaLnBrk="1" fontAlgn="auto" hangingPunct="1">
              <a:spcAft>
                <a:spcPts val="0"/>
              </a:spcAft>
              <a:buClr>
                <a:schemeClr val="tx2"/>
              </a:buClr>
              <a:buFont typeface="Wingdings" pitchFamily="2" charset="2"/>
              <a:buNone/>
              <a:defRPr/>
            </a:pPr>
            <a:r>
              <a:rPr lang="en-US" sz="3200" b="1" dirty="0" smtClean="0">
                <a:solidFill>
                  <a:schemeClr val="accent1"/>
                </a:solidFill>
                <a:latin typeface="+mn-lt"/>
              </a:rPr>
              <a:t>Process Advantages</a:t>
            </a:r>
          </a:p>
        </p:txBody>
      </p:sp>
      <p:sp>
        <p:nvSpPr>
          <p:cNvPr id="56323" name="Rectangle 3"/>
          <p:cNvSpPr>
            <a:spLocks noGrp="1" noChangeArrowheads="1"/>
          </p:cNvSpPr>
          <p:nvPr>
            <p:ph idx="1"/>
          </p:nvPr>
        </p:nvSpPr>
        <p:spPr/>
        <p:txBody>
          <a:bodyPr>
            <a:normAutofit/>
          </a:bodyPr>
          <a:lstStyle/>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Excellent mechanical properties </a:t>
            </a:r>
          </a:p>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No hazards such as welding fumes, radiation, high voltage, liquid metals or arcing. </a:t>
            </a:r>
          </a:p>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Can operate in all positions </a:t>
            </a:r>
          </a:p>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Uses non-consumable tool</a:t>
            </a:r>
            <a:r>
              <a:rPr lang="en-US" sz="2800" b="1" i="1" dirty="0" smtClean="0">
                <a:solidFill>
                  <a:schemeClr val="accent6">
                    <a:lumMod val="60000"/>
                    <a:lumOff val="40000"/>
                  </a:schemeClr>
                </a:solidFill>
              </a:rPr>
              <a:t> </a:t>
            </a:r>
          </a:p>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Low distortion</a:t>
            </a:r>
          </a:p>
          <a:p>
            <a:pPr marL="274320" indent="-274320" eaLnBrk="1" fontAlgn="auto" hangingPunct="1">
              <a:spcAft>
                <a:spcPts val="0"/>
              </a:spcAft>
              <a:buClr>
                <a:srgbClr val="66FF33"/>
              </a:buClr>
              <a:buSzPct val="120000"/>
              <a:buFont typeface="Arial" pitchFamily="34" charset="0"/>
              <a:buChar char="•"/>
              <a:defRPr/>
            </a:pPr>
            <a:r>
              <a:rPr lang="en-US" sz="2800" b="1" dirty="0" smtClean="0">
                <a:solidFill>
                  <a:schemeClr val="accent6">
                    <a:lumMod val="60000"/>
                    <a:lumOff val="40000"/>
                  </a:schemeClr>
                </a:solidFill>
              </a:rPr>
              <a:t>No spatter produced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animEffect transition="in" filter="dissolve">
                                      <p:cBhvr>
                                        <p:cTn id="7" dur="500"/>
                                        <p:tgtEl>
                                          <p:spTgt spid="563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6323">
                                            <p:txEl>
                                              <p:pRg st="1" end="1"/>
                                            </p:txEl>
                                          </p:spTgt>
                                        </p:tgtEl>
                                        <p:attrNameLst>
                                          <p:attrName>style.visibility</p:attrName>
                                        </p:attrNameLst>
                                      </p:cBhvr>
                                      <p:to>
                                        <p:strVal val="visible"/>
                                      </p:to>
                                    </p:set>
                                    <p:animEffect transition="in" filter="dissolve">
                                      <p:cBhvr>
                                        <p:cTn id="12" dur="500"/>
                                        <p:tgtEl>
                                          <p:spTgt spid="563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6323">
                                            <p:txEl>
                                              <p:pRg st="2" end="2"/>
                                            </p:txEl>
                                          </p:spTgt>
                                        </p:tgtEl>
                                        <p:attrNameLst>
                                          <p:attrName>style.visibility</p:attrName>
                                        </p:attrNameLst>
                                      </p:cBhvr>
                                      <p:to>
                                        <p:strVal val="visible"/>
                                      </p:to>
                                    </p:set>
                                    <p:animEffect transition="in" filter="dissolve">
                                      <p:cBhvr>
                                        <p:cTn id="17" dur="500"/>
                                        <p:tgtEl>
                                          <p:spTgt spid="563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6323">
                                            <p:txEl>
                                              <p:pRg st="3" end="3"/>
                                            </p:txEl>
                                          </p:spTgt>
                                        </p:tgtEl>
                                        <p:attrNameLst>
                                          <p:attrName>style.visibility</p:attrName>
                                        </p:attrNameLst>
                                      </p:cBhvr>
                                      <p:to>
                                        <p:strVal val="visible"/>
                                      </p:to>
                                    </p:set>
                                    <p:animEffect transition="in" filter="dissolve">
                                      <p:cBhvr>
                                        <p:cTn id="22" dur="500"/>
                                        <p:tgtEl>
                                          <p:spTgt spid="563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6323">
                                            <p:txEl>
                                              <p:pRg st="4" end="4"/>
                                            </p:txEl>
                                          </p:spTgt>
                                        </p:tgtEl>
                                        <p:attrNameLst>
                                          <p:attrName>style.visibility</p:attrName>
                                        </p:attrNameLst>
                                      </p:cBhvr>
                                      <p:to>
                                        <p:strVal val="visible"/>
                                      </p:to>
                                    </p:set>
                                    <p:animEffect transition="in" filter="dissolve">
                                      <p:cBhvr>
                                        <p:cTn id="27" dur="500"/>
                                        <p:tgtEl>
                                          <p:spTgt spid="563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6323">
                                            <p:txEl>
                                              <p:pRg st="5" end="5"/>
                                            </p:txEl>
                                          </p:spTgt>
                                        </p:tgtEl>
                                        <p:attrNameLst>
                                          <p:attrName>style.visibility</p:attrName>
                                        </p:attrNameLst>
                                      </p:cBhvr>
                                      <p:to>
                                        <p:strVal val="visible"/>
                                      </p:to>
                                    </p:set>
                                    <p:animEffect transition="in" filter="dissolve">
                                      <p:cBhvr>
                                        <p:cTn id="32" dur="500"/>
                                        <p:tgtEl>
                                          <p:spTgt spid="563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874713"/>
            <a:ext cx="7772400" cy="612775"/>
          </a:xfrm>
        </p:spPr>
        <p:txBody>
          <a:bodyPr/>
          <a:lstStyle/>
          <a:p>
            <a:pPr eaLnBrk="1" hangingPunct="1">
              <a:buClr>
                <a:schemeClr val="accent1"/>
              </a:buClr>
              <a:buFont typeface="Wingdings" pitchFamily="2" charset="2"/>
              <a:buNone/>
            </a:pPr>
            <a:r>
              <a:rPr lang="en-US" sz="3200" b="1" smtClean="0">
                <a:latin typeface="Times New Roman" pitchFamily="18" charset="0"/>
              </a:rPr>
              <a:t>PROCESS ADVANTAGES</a:t>
            </a:r>
          </a:p>
        </p:txBody>
      </p:sp>
      <p:sp>
        <p:nvSpPr>
          <p:cNvPr id="57347" name="Rectangle 3"/>
          <p:cNvSpPr>
            <a:spLocks noGrp="1" noChangeArrowheads="1"/>
          </p:cNvSpPr>
          <p:nvPr>
            <p:ph idx="1"/>
          </p:nvPr>
        </p:nvSpPr>
        <p:spPr/>
        <p:txBody>
          <a:bodyPr/>
          <a:lstStyle/>
          <a:p>
            <a:pPr eaLnBrk="1" hangingPunct="1">
              <a:buClr>
                <a:schemeClr val="hlink"/>
              </a:buClr>
              <a:buSzPct val="150000"/>
              <a:buFont typeface="Wingdings" pitchFamily="2" charset="2"/>
              <a:buChar char="§"/>
            </a:pPr>
            <a:r>
              <a:rPr lang="en-US" sz="2800" b="1" smtClean="0"/>
              <a:t>One tool can be used for up to 1000 m of weld length</a:t>
            </a:r>
          </a:p>
          <a:p>
            <a:pPr eaLnBrk="1" hangingPunct="1">
              <a:buClr>
                <a:schemeClr val="hlink"/>
              </a:buClr>
              <a:buSzPct val="150000"/>
              <a:buFont typeface="Wingdings" pitchFamily="2" charset="2"/>
              <a:buChar char="§"/>
            </a:pPr>
            <a:r>
              <a:rPr lang="en-US" sz="2800" b="1" smtClean="0"/>
              <a:t>No gas shielding required  </a:t>
            </a:r>
          </a:p>
          <a:p>
            <a:pPr eaLnBrk="1" hangingPunct="1">
              <a:buClr>
                <a:schemeClr val="hlink"/>
              </a:buClr>
              <a:buSzPct val="150000"/>
              <a:buFont typeface="Wingdings" pitchFamily="2" charset="2"/>
              <a:buChar char="§"/>
            </a:pPr>
            <a:r>
              <a:rPr lang="en-US" sz="2800" b="1" smtClean="0"/>
              <a:t>No welder certification required </a:t>
            </a:r>
          </a:p>
          <a:p>
            <a:pPr eaLnBrk="1" hangingPunct="1">
              <a:buClr>
                <a:schemeClr val="hlink"/>
              </a:buClr>
              <a:buSzPct val="150000"/>
              <a:buFont typeface="Wingdings" pitchFamily="2" charset="2"/>
              <a:buChar char="§"/>
            </a:pPr>
            <a:r>
              <a:rPr lang="en-US" sz="2800" b="1" smtClean="0"/>
              <a:t>No grinding, brushing or pickling required in mass production</a:t>
            </a:r>
          </a:p>
          <a:p>
            <a:pPr eaLnBrk="1" hangingPunct="1">
              <a:buClr>
                <a:schemeClr val="hlink"/>
              </a:buClr>
              <a:buSzPct val="150000"/>
              <a:buFont typeface="Wingdings" pitchFamily="2" charset="2"/>
              <a:buChar char="§"/>
            </a:pPr>
            <a:r>
              <a:rPr lang="en-US" sz="2800" b="1" smtClean="0"/>
              <a:t>No gas porosity, inhomogeneity</a:t>
            </a:r>
          </a:p>
          <a:p>
            <a:pPr eaLnBrk="1" hangingPunct="1">
              <a:buClr>
                <a:schemeClr val="hlink"/>
              </a:buClr>
              <a:buSzPct val="150000"/>
              <a:buFont typeface="Wingdings" pitchFamily="2" charset="2"/>
              <a:buChar char="§"/>
            </a:pPr>
            <a:r>
              <a:rPr lang="en-US" sz="2800" b="1" smtClean="0"/>
              <a:t>No filler wire used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dissolve">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dissolve">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dissolve">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dissolve">
                                      <p:cBhvr>
                                        <p:cTn id="22" dur="500"/>
                                        <p:tgtEl>
                                          <p:spTgt spid="57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dissolve">
                                      <p:cBhvr>
                                        <p:cTn id="27" dur="500"/>
                                        <p:tgtEl>
                                          <p:spTgt spid="57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dissolve">
                                      <p:cBhvr>
                                        <p:cTn id="32" dur="500"/>
                                        <p:tgtEl>
                                          <p:spTgt spid="573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autoUpdateAnimBg="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1693863" y="865188"/>
            <a:ext cx="5829300" cy="765175"/>
          </a:xfrm>
        </p:spPr>
        <p:txBody>
          <a:bodyPr>
            <a:normAutofit fontScale="90000"/>
          </a:bodyPr>
          <a:lstStyle/>
          <a:p>
            <a:pPr eaLnBrk="1" fontAlgn="auto" hangingPunct="1">
              <a:spcAft>
                <a:spcPts val="0"/>
              </a:spcAft>
              <a:defRPr/>
            </a:pPr>
            <a:r>
              <a:rPr lang="en-US" sz="3200" b="1" smtClean="0">
                <a:latin typeface="Times New Roman" pitchFamily="18" charset="0"/>
              </a:rPr>
              <a:t>PROCESS CHARACTERISTICS</a:t>
            </a:r>
          </a:p>
        </p:txBody>
      </p:sp>
      <p:sp>
        <p:nvSpPr>
          <p:cNvPr id="49155" name="Rectangle 3"/>
          <p:cNvSpPr>
            <a:spLocks noGrp="1" noChangeArrowheads="1"/>
          </p:cNvSpPr>
          <p:nvPr>
            <p:ph idx="1"/>
          </p:nvPr>
        </p:nvSpPr>
        <p:spPr/>
        <p:txBody>
          <a:bodyPr>
            <a:normAutofit lnSpcReduction="10000"/>
          </a:bodyPr>
          <a:lstStyle/>
          <a:p>
            <a:pPr marL="274320" indent="-274320" eaLnBrk="1" fontAlgn="auto" hangingPunct="1">
              <a:lnSpc>
                <a:spcPct val="90000"/>
              </a:lnSpc>
              <a:spcAft>
                <a:spcPts val="0"/>
              </a:spcAft>
              <a:buClr>
                <a:srgbClr val="F808F8"/>
              </a:buClr>
              <a:buSzPct val="150000"/>
              <a:buFont typeface="Wingdings" pitchFamily="2" charset="2"/>
              <a:buChar char="§"/>
              <a:defRPr/>
            </a:pPr>
            <a:r>
              <a:rPr lang="en-GB" sz="2800" b="1" smtClean="0"/>
              <a:t>During plunging and forward movement of the stirring tool, the brittle oxide layer on the surface gets ruptured </a:t>
            </a:r>
          </a:p>
          <a:p>
            <a:pPr marL="274320" indent="-274320" eaLnBrk="1" fontAlgn="auto" hangingPunct="1">
              <a:lnSpc>
                <a:spcPct val="90000"/>
              </a:lnSpc>
              <a:spcAft>
                <a:spcPts val="0"/>
              </a:spcAft>
              <a:buClr>
                <a:srgbClr val="F808F8"/>
              </a:buClr>
              <a:buSzPct val="150000"/>
              <a:buFont typeface="Wingdings" pitchFamily="2" charset="2"/>
              <a:buChar char="§"/>
              <a:defRPr/>
            </a:pPr>
            <a:endParaRPr lang="en-GB" sz="2800" b="1" smtClean="0"/>
          </a:p>
          <a:p>
            <a:pPr marL="274320" indent="-274320" eaLnBrk="1" fontAlgn="auto" hangingPunct="1">
              <a:lnSpc>
                <a:spcPct val="90000"/>
              </a:lnSpc>
              <a:spcAft>
                <a:spcPts val="0"/>
              </a:spcAft>
              <a:buClr>
                <a:srgbClr val="F808F8"/>
              </a:buClr>
              <a:buSzPct val="150000"/>
              <a:buFont typeface="Wingdings" pitchFamily="2" charset="2"/>
              <a:buChar char="§"/>
              <a:defRPr/>
            </a:pPr>
            <a:r>
              <a:rPr lang="en-GB" sz="2800" b="1" smtClean="0"/>
              <a:t>The whole process occurs at the plastic stage temperature (0.6-0.8 Tm of Al.) Thus joint is a Solid Phase Joint</a:t>
            </a:r>
          </a:p>
          <a:p>
            <a:pPr marL="274320" indent="-274320" eaLnBrk="1" fontAlgn="auto" hangingPunct="1">
              <a:lnSpc>
                <a:spcPct val="90000"/>
              </a:lnSpc>
              <a:spcAft>
                <a:spcPts val="0"/>
              </a:spcAft>
              <a:buClr>
                <a:srgbClr val="F808F8"/>
              </a:buClr>
              <a:buSzPct val="150000"/>
              <a:buFont typeface="Wingdings" pitchFamily="2" charset="2"/>
              <a:buChar char="§"/>
              <a:defRPr/>
            </a:pPr>
            <a:endParaRPr lang="en-GB" sz="2800" b="1" smtClean="0"/>
          </a:p>
          <a:p>
            <a:pPr marL="274320" indent="-274320" eaLnBrk="1" fontAlgn="auto" hangingPunct="1">
              <a:lnSpc>
                <a:spcPct val="90000"/>
              </a:lnSpc>
              <a:spcAft>
                <a:spcPts val="0"/>
              </a:spcAft>
              <a:buClr>
                <a:srgbClr val="F808F8"/>
              </a:buClr>
              <a:buSzPct val="150000"/>
              <a:buFont typeface="Wingdings" pitchFamily="2" charset="2"/>
              <a:buChar char="§"/>
              <a:defRPr/>
            </a:pPr>
            <a:r>
              <a:rPr lang="en-GB" sz="2800" b="1" smtClean="0"/>
              <a:t>A hole to accommodate the probe is generated, then filled during the welding sequence</a:t>
            </a:r>
            <a:endParaRPr lang="en-US" sz="2800" b="1" smtClean="0"/>
          </a:p>
          <a:p>
            <a:pPr marL="274320" indent="-274320" eaLnBrk="1" fontAlgn="auto" hangingPunct="1">
              <a:lnSpc>
                <a:spcPct val="90000"/>
              </a:lnSpc>
              <a:spcAft>
                <a:spcPts val="0"/>
              </a:spcAft>
              <a:buClr>
                <a:srgbClr val="F808F8"/>
              </a:buClr>
              <a:buSzPct val="150000"/>
              <a:buFont typeface="Wingdings" pitchFamily="2" charset="2"/>
              <a:buChar char="§"/>
              <a:defRPr/>
            </a:pPr>
            <a:endParaRPr lang="en-US" sz="2800" b="1" smtClean="0"/>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973138" y="865188"/>
            <a:ext cx="7340600" cy="765175"/>
          </a:xfrm>
        </p:spPr>
        <p:txBody>
          <a:bodyPr/>
          <a:lstStyle/>
          <a:p>
            <a:pPr eaLnBrk="1" hangingPunct="1"/>
            <a:r>
              <a:rPr lang="en-US" sz="3200" b="1" smtClean="0">
                <a:latin typeface="Times New Roman" pitchFamily="18" charset="0"/>
              </a:rPr>
              <a:t>PROCESS CHARACTERISTICS</a:t>
            </a:r>
          </a:p>
        </p:txBody>
      </p:sp>
      <p:sp>
        <p:nvSpPr>
          <p:cNvPr id="50179" name="Rectangle 3"/>
          <p:cNvSpPr>
            <a:spLocks noGrp="1" noChangeArrowheads="1"/>
          </p:cNvSpPr>
          <p:nvPr>
            <p:ph idx="1"/>
          </p:nvPr>
        </p:nvSpPr>
        <p:spPr>
          <a:xfrm>
            <a:off x="973138" y="2051050"/>
            <a:ext cx="7340600" cy="4013200"/>
          </a:xfrm>
        </p:spPr>
        <p:txBody>
          <a:bodyPr>
            <a:normAutofit fontScale="92500"/>
          </a:bodyPr>
          <a:lstStyle/>
          <a:p>
            <a:pPr marL="274320" indent="-274320" eaLnBrk="1" fontAlgn="auto" hangingPunct="1">
              <a:spcAft>
                <a:spcPts val="0"/>
              </a:spcAft>
              <a:buClr>
                <a:schemeClr val="folHlink"/>
              </a:buClr>
              <a:buSzPct val="150000"/>
              <a:buFont typeface="Wingdings" pitchFamily="2" charset="2"/>
              <a:buChar char="§"/>
              <a:defRPr/>
            </a:pPr>
            <a:r>
              <a:rPr lang="en-GB" sz="2800" b="1" smtClean="0"/>
              <a:t>The weld is left in a fine-grained, hot-worked condition</a:t>
            </a:r>
          </a:p>
          <a:p>
            <a:pPr marL="274320" indent="-274320" eaLnBrk="1" fontAlgn="auto" hangingPunct="1">
              <a:spcAft>
                <a:spcPts val="0"/>
              </a:spcAft>
              <a:buClr>
                <a:schemeClr val="folHlink"/>
              </a:buClr>
              <a:buSzPct val="150000"/>
              <a:buFont typeface="Wingdings" pitchFamily="2" charset="2"/>
              <a:buChar char="§"/>
              <a:defRPr/>
            </a:pPr>
            <a:endParaRPr lang="en-GB" sz="2800" b="1" smtClean="0"/>
          </a:p>
          <a:p>
            <a:pPr marL="274320" indent="-274320" eaLnBrk="1" fontAlgn="auto" hangingPunct="1">
              <a:spcAft>
                <a:spcPts val="0"/>
              </a:spcAft>
              <a:buClr>
                <a:schemeClr val="folHlink"/>
              </a:buClr>
              <a:buSzPct val="150000"/>
              <a:buFont typeface="Wingdings" pitchFamily="2" charset="2"/>
              <a:buChar char="§"/>
              <a:defRPr/>
            </a:pPr>
            <a:r>
              <a:rPr lang="en-GB" sz="2800" b="1" smtClean="0"/>
              <a:t>The technique uses a non-consumable tool to generate frictional heating and cause plastic deformation</a:t>
            </a:r>
          </a:p>
          <a:p>
            <a:pPr marL="274320" indent="-274320" eaLnBrk="1" fontAlgn="auto" hangingPunct="1">
              <a:spcAft>
                <a:spcPts val="0"/>
              </a:spcAft>
              <a:buClr>
                <a:schemeClr val="folHlink"/>
              </a:buClr>
              <a:buSzPct val="150000"/>
              <a:buFont typeface="Wingdings" pitchFamily="2" charset="2"/>
              <a:buNone/>
              <a:defRPr/>
            </a:pPr>
            <a:endParaRPr lang="en-GB" sz="2800" b="1" smtClean="0"/>
          </a:p>
          <a:p>
            <a:pPr marL="274320" indent="-274320" eaLnBrk="1" fontAlgn="auto" hangingPunct="1">
              <a:spcAft>
                <a:spcPts val="0"/>
              </a:spcAft>
              <a:buClr>
                <a:schemeClr val="folHlink"/>
              </a:buClr>
              <a:buSzPct val="150000"/>
              <a:buFont typeface="Wingdings" pitchFamily="2" charset="2"/>
              <a:buChar char="§"/>
              <a:defRPr/>
            </a:pPr>
            <a:r>
              <a:rPr lang="en-GB" sz="2800" b="1" smtClean="0"/>
              <a:t>The welds can be made in any position at welding speeds of a few inches per minute</a:t>
            </a:r>
            <a:endParaRPr lang="en-US" sz="2800" b="1" smtClean="0"/>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973138" y="865188"/>
            <a:ext cx="7340600" cy="765175"/>
          </a:xfrm>
        </p:spPr>
        <p:txBody>
          <a:bodyPr/>
          <a:lstStyle/>
          <a:p>
            <a:pPr eaLnBrk="1" hangingPunct="1"/>
            <a:r>
              <a:rPr lang="en-US" sz="3200" b="1" smtClean="0">
                <a:latin typeface="Times New Roman" pitchFamily="18" charset="0"/>
              </a:rPr>
              <a:t>Process Characteristics</a:t>
            </a:r>
          </a:p>
        </p:txBody>
      </p:sp>
      <p:sp>
        <p:nvSpPr>
          <p:cNvPr id="86019" name="Rectangle 3"/>
          <p:cNvSpPr>
            <a:spLocks noGrp="1" noChangeArrowheads="1"/>
          </p:cNvSpPr>
          <p:nvPr>
            <p:ph idx="1"/>
          </p:nvPr>
        </p:nvSpPr>
        <p:spPr>
          <a:xfrm>
            <a:off x="762000" y="2133600"/>
            <a:ext cx="7772400" cy="4114800"/>
          </a:xfrm>
        </p:spPr>
        <p:txBody>
          <a:bodyPr/>
          <a:lstStyle/>
          <a:p>
            <a:pPr algn="just" eaLnBrk="1" hangingPunct="1">
              <a:lnSpc>
                <a:spcPct val="90000"/>
              </a:lnSpc>
              <a:buClr>
                <a:srgbClr val="F808F8"/>
              </a:buClr>
              <a:buSzPct val="150000"/>
              <a:buFont typeface="Wingdings" pitchFamily="2" charset="2"/>
              <a:buChar char="§"/>
            </a:pPr>
            <a:r>
              <a:rPr lang="en-GB" b="1" dirty="0" smtClean="0"/>
              <a:t>Friction stir welds have been fabricated in a variety of aluminium alloys up to 50 mm thick, titanium alloys and steels up to 25 mm thick</a:t>
            </a:r>
          </a:p>
          <a:p>
            <a:pPr algn="just" eaLnBrk="1" hangingPunct="1">
              <a:lnSpc>
                <a:spcPct val="90000"/>
              </a:lnSpc>
              <a:buClr>
                <a:srgbClr val="F808F8"/>
              </a:buClr>
              <a:buSzPct val="150000"/>
              <a:buFont typeface="Wingdings" pitchFamily="2" charset="2"/>
              <a:buChar char="§"/>
            </a:pPr>
            <a:endParaRPr lang="en-GB" b="1" dirty="0" smtClean="0"/>
          </a:p>
          <a:p>
            <a:pPr algn="just" eaLnBrk="1" hangingPunct="1">
              <a:lnSpc>
                <a:spcPct val="90000"/>
              </a:lnSpc>
              <a:buClr>
                <a:srgbClr val="F808F8"/>
              </a:buClr>
              <a:buSzPct val="150000"/>
              <a:buFont typeface="Wingdings" pitchFamily="2" charset="2"/>
              <a:buChar char="§"/>
            </a:pPr>
            <a:r>
              <a:rPr lang="en-GB" b="1" dirty="0" smtClean="0"/>
              <a:t>These </a:t>
            </a:r>
            <a:r>
              <a:rPr lang="en-GB" b="1" dirty="0" err="1" smtClean="0"/>
              <a:t>days,a</a:t>
            </a:r>
            <a:r>
              <a:rPr lang="en-GB" b="1" dirty="0" smtClean="0"/>
              <a:t> tool with a retractable pilot is being used, that can be retracted at the end of the weld seam to avoid the keyhole</a:t>
            </a:r>
            <a:endParaRPr lang="en-US" b="1" dirty="0" smtClean="0"/>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eaLnBrk="1" hangingPunct="1"/>
            <a:r>
              <a:rPr lang="en-US" sz="3200" b="1" smtClean="0">
                <a:solidFill>
                  <a:schemeClr val="accent1"/>
                </a:solidFill>
                <a:latin typeface="Times New Roman" pitchFamily="18" charset="0"/>
              </a:rPr>
              <a:t>METALLURGICAL CHARACTERISTICS</a:t>
            </a:r>
            <a:endParaRPr lang="en-US" sz="3200" b="1" smtClean="0">
              <a:latin typeface="Times New Roman" pitchFamily="18" charset="0"/>
            </a:endParaRPr>
          </a:p>
        </p:txBody>
      </p:sp>
      <p:sp>
        <p:nvSpPr>
          <p:cNvPr id="52227" name="Rectangle 3"/>
          <p:cNvSpPr>
            <a:spLocks noGrp="1" noChangeArrowheads="1"/>
          </p:cNvSpPr>
          <p:nvPr>
            <p:ph idx="1"/>
          </p:nvPr>
        </p:nvSpPr>
        <p:spPr>
          <a:xfrm>
            <a:off x="901700" y="2119313"/>
            <a:ext cx="7340600" cy="3944937"/>
          </a:xfrm>
        </p:spPr>
        <p:txBody>
          <a:bodyPr>
            <a:normAutofit fontScale="92500" lnSpcReduction="10000"/>
          </a:bodyPr>
          <a:lstStyle/>
          <a:p>
            <a:pPr marL="274320" indent="-274320" algn="just" eaLnBrk="1" fontAlgn="auto" hangingPunct="1">
              <a:spcAft>
                <a:spcPts val="0"/>
              </a:spcAft>
              <a:buClr>
                <a:srgbClr val="F808F8"/>
              </a:buClr>
              <a:buSzPct val="150000"/>
              <a:buFont typeface="Wingdings" pitchFamily="2" charset="2"/>
              <a:buChar char="§"/>
              <a:defRPr/>
            </a:pPr>
            <a:r>
              <a:rPr lang="en-GB" sz="2400" b="1" dirty="0" smtClean="0"/>
              <a:t>There is no loss of alloying elements through weld metal evaporation and the alloy composition remains unchanged</a:t>
            </a:r>
          </a:p>
          <a:p>
            <a:pPr marL="274320" indent="-274320" algn="just" eaLnBrk="1" fontAlgn="auto" hangingPunct="1">
              <a:spcAft>
                <a:spcPts val="0"/>
              </a:spcAft>
              <a:buClr>
                <a:srgbClr val="F808F8"/>
              </a:buClr>
              <a:buSzPct val="150000"/>
              <a:buFont typeface="Wingdings" pitchFamily="2" charset="2"/>
              <a:buChar char="§"/>
              <a:defRPr/>
            </a:pPr>
            <a:endParaRPr lang="en-GB" sz="2400" b="1" dirty="0" smtClean="0"/>
          </a:p>
          <a:p>
            <a:pPr marL="274320" indent="-274320" algn="just" eaLnBrk="1" fontAlgn="auto" hangingPunct="1">
              <a:spcAft>
                <a:spcPts val="0"/>
              </a:spcAft>
              <a:buClr>
                <a:srgbClr val="F808F8"/>
              </a:buClr>
              <a:buSzPct val="150000"/>
              <a:buFont typeface="Wingdings" pitchFamily="2" charset="2"/>
              <a:buChar char="§"/>
              <a:defRPr/>
            </a:pPr>
            <a:r>
              <a:rPr lang="en-GB" sz="2400" b="1" dirty="0" smtClean="0"/>
              <a:t>The plastic deformation and forging action of the welding tool produces a weld metal with a finer grain structure than the base metal</a:t>
            </a:r>
          </a:p>
          <a:p>
            <a:pPr marL="274320" indent="-274320" algn="just" eaLnBrk="1" fontAlgn="auto" hangingPunct="1">
              <a:spcAft>
                <a:spcPts val="0"/>
              </a:spcAft>
              <a:buClr>
                <a:srgbClr val="F808F8"/>
              </a:buClr>
              <a:buSzPct val="150000"/>
              <a:buFont typeface="Wingdings" pitchFamily="2" charset="2"/>
              <a:buChar char="§"/>
              <a:defRPr/>
            </a:pPr>
            <a:endParaRPr lang="en-GB" sz="2400" b="1" dirty="0" smtClean="0"/>
          </a:p>
          <a:p>
            <a:pPr marL="274320" indent="-274320" algn="just" eaLnBrk="1" fontAlgn="auto" hangingPunct="1">
              <a:spcAft>
                <a:spcPts val="0"/>
              </a:spcAft>
              <a:buClr>
                <a:srgbClr val="F808F8"/>
              </a:buClr>
              <a:buSzPct val="150000"/>
              <a:buFont typeface="Wingdings" pitchFamily="2" charset="2"/>
              <a:buChar char="§"/>
              <a:defRPr/>
            </a:pPr>
            <a:r>
              <a:rPr lang="en-GB" sz="2400" b="1" dirty="0" smtClean="0"/>
              <a:t>Joining in the solid state eliminates cracking often associated with fusion welding processes, e.g., liquidation or solidification cracking</a:t>
            </a:r>
            <a:endParaRPr lang="en-US" sz="2400" b="1" dirty="0" smtClean="0"/>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en-US" sz="3200" b="1" smtClean="0">
                <a:solidFill>
                  <a:schemeClr val="accent1"/>
                </a:solidFill>
                <a:latin typeface="Times New Roman" pitchFamily="18" charset="0"/>
              </a:rPr>
              <a:t>MICROSTRUCTURE CLASSIFICATION</a:t>
            </a:r>
            <a:endParaRPr lang="en-US" sz="3200" b="1" smtClean="0">
              <a:latin typeface="Times New Roman" pitchFamily="18" charset="0"/>
            </a:endParaRPr>
          </a:p>
        </p:txBody>
      </p:sp>
      <p:sp>
        <p:nvSpPr>
          <p:cNvPr id="88067" name="Rectangle 3"/>
          <p:cNvSpPr>
            <a:spLocks noGrp="1" noChangeArrowheads="1"/>
          </p:cNvSpPr>
          <p:nvPr>
            <p:ph idx="1"/>
          </p:nvPr>
        </p:nvSpPr>
        <p:spPr>
          <a:xfrm>
            <a:off x="304800" y="1981200"/>
            <a:ext cx="7772400" cy="4114800"/>
          </a:xfrm>
        </p:spPr>
        <p:txBody>
          <a:bodyPr/>
          <a:lstStyle/>
          <a:p>
            <a:pPr lvl="1" algn="just" eaLnBrk="1" hangingPunct="1">
              <a:buClr>
                <a:schemeClr val="tx2"/>
              </a:buClr>
              <a:buSzPct val="150000"/>
              <a:buFont typeface="Wingdings" pitchFamily="2" charset="2"/>
              <a:buChar char="§"/>
            </a:pPr>
            <a:r>
              <a:rPr lang="en-GB" b="1" smtClean="0"/>
              <a:t>Unaffected Parent Material</a:t>
            </a:r>
          </a:p>
          <a:p>
            <a:pPr lvl="1" algn="just" eaLnBrk="1" hangingPunct="1">
              <a:buClr>
                <a:schemeClr val="tx2"/>
              </a:buClr>
              <a:buSzPct val="150000"/>
              <a:buFont typeface="Wingdings" pitchFamily="2" charset="2"/>
              <a:buChar char="§"/>
            </a:pPr>
            <a:r>
              <a:rPr lang="en-GB" b="1" smtClean="0"/>
              <a:t>Heat Affected Zone (HAZ)</a:t>
            </a:r>
          </a:p>
          <a:p>
            <a:pPr lvl="1" algn="just" eaLnBrk="1" hangingPunct="1">
              <a:buClr>
                <a:schemeClr val="tx2"/>
              </a:buClr>
              <a:buSzPct val="150000"/>
              <a:buFont typeface="Wingdings" pitchFamily="2" charset="2"/>
              <a:buChar char="§"/>
            </a:pPr>
            <a:r>
              <a:rPr lang="en-GB" b="1" smtClean="0"/>
              <a:t>Thermo-Mechanically Affected Zone (TMAZ)</a:t>
            </a:r>
          </a:p>
          <a:p>
            <a:pPr lvl="1" algn="just" eaLnBrk="1" hangingPunct="1">
              <a:buClr>
                <a:schemeClr val="tx2"/>
              </a:buClr>
              <a:buSzPct val="150000"/>
              <a:buFont typeface="Wingdings" pitchFamily="2" charset="2"/>
              <a:buChar char="§"/>
            </a:pPr>
            <a:r>
              <a:rPr lang="en-GB" b="1" smtClean="0"/>
              <a:t>Weld Nugget (Part of thermo-mechanically affected zone)</a:t>
            </a:r>
          </a:p>
          <a:p>
            <a:pPr eaLnBrk="1" hangingPunct="1">
              <a:lnSpc>
                <a:spcPct val="90000"/>
              </a:lnSpc>
              <a:buFont typeface="Wingdings" pitchFamily="2" charset="2"/>
              <a:buNone/>
            </a:pPr>
            <a:endParaRPr lang="en-US" sz="2800" b="1" smtClean="0"/>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sz="3200" b="1" smtClean="0">
                <a:solidFill>
                  <a:schemeClr val="accent1"/>
                </a:solidFill>
                <a:latin typeface="Times New Roman" pitchFamily="18" charset="0"/>
              </a:rPr>
              <a:t>RESULTS</a:t>
            </a:r>
            <a:endParaRPr lang="en-US" sz="3200" b="1" smtClean="0">
              <a:latin typeface="Times New Roman" pitchFamily="18" charset="0"/>
            </a:endParaRPr>
          </a:p>
        </p:txBody>
      </p:sp>
      <p:sp>
        <p:nvSpPr>
          <p:cNvPr id="54275" name="Rectangle 3"/>
          <p:cNvSpPr>
            <a:spLocks noGrp="1" noChangeArrowheads="1"/>
          </p:cNvSpPr>
          <p:nvPr>
            <p:ph idx="1"/>
          </p:nvPr>
        </p:nvSpPr>
        <p:spPr>
          <a:xfrm>
            <a:off x="685800" y="1981200"/>
            <a:ext cx="7772400" cy="3278188"/>
          </a:xfrm>
        </p:spPr>
        <p:txBody>
          <a:bodyPr>
            <a:normAutofit/>
          </a:bodyPr>
          <a:lstStyle/>
          <a:p>
            <a:pPr marL="274320" indent="-274320" algn="ctr" eaLnBrk="1" fontAlgn="auto" hangingPunct="1">
              <a:spcAft>
                <a:spcPts val="0"/>
              </a:spcAft>
              <a:buClr>
                <a:schemeClr val="tx2"/>
              </a:buClr>
              <a:buSzPct val="150000"/>
              <a:buFont typeface="Wingdings 2"/>
              <a:buNone/>
              <a:defRPr/>
            </a:pPr>
            <a:r>
              <a:rPr lang="en-US" sz="2800" b="1" dirty="0" smtClean="0"/>
              <a:t>Following aspects  were observed &amp; analyzed</a:t>
            </a:r>
          </a:p>
          <a:p>
            <a:pPr marL="274320" indent="-274320" eaLnBrk="1" fontAlgn="auto" hangingPunct="1">
              <a:spcAft>
                <a:spcPts val="0"/>
              </a:spcAft>
              <a:buClr>
                <a:schemeClr val="tx2"/>
              </a:buClr>
              <a:buSzPct val="150000"/>
              <a:buFont typeface="Wingdings" pitchFamily="2" charset="2"/>
              <a:buChar char="§"/>
              <a:defRPr/>
            </a:pPr>
            <a:r>
              <a:rPr lang="en-US" sz="2800" b="1" dirty="0" smtClean="0">
                <a:solidFill>
                  <a:schemeClr val="accent3">
                    <a:lumMod val="40000"/>
                    <a:lumOff val="60000"/>
                  </a:schemeClr>
                </a:solidFill>
              </a:rPr>
              <a:t>Effect of welding speed</a:t>
            </a:r>
          </a:p>
          <a:p>
            <a:pPr marL="274320" indent="-274320" eaLnBrk="1" fontAlgn="auto" hangingPunct="1">
              <a:spcAft>
                <a:spcPts val="0"/>
              </a:spcAft>
              <a:buClr>
                <a:schemeClr val="tx2"/>
              </a:buClr>
              <a:buSzPct val="150000"/>
              <a:buFont typeface="Wingdings" pitchFamily="2" charset="2"/>
              <a:buChar char="§"/>
              <a:defRPr/>
            </a:pPr>
            <a:r>
              <a:rPr lang="en-US" sz="2800" b="1" dirty="0" smtClean="0">
                <a:solidFill>
                  <a:schemeClr val="accent3">
                    <a:lumMod val="40000"/>
                    <a:lumOff val="60000"/>
                  </a:schemeClr>
                </a:solidFill>
              </a:rPr>
              <a:t>Microstructure analysis</a:t>
            </a:r>
          </a:p>
          <a:p>
            <a:pPr marL="274320" indent="-274320" eaLnBrk="1" fontAlgn="auto" hangingPunct="1">
              <a:spcAft>
                <a:spcPts val="0"/>
              </a:spcAft>
              <a:buClr>
                <a:schemeClr val="tx2"/>
              </a:buClr>
              <a:buSzPct val="150000"/>
              <a:buFont typeface="Wingdings" pitchFamily="2" charset="2"/>
              <a:buChar char="§"/>
              <a:defRPr/>
            </a:pPr>
            <a:r>
              <a:rPr lang="en-US" sz="2800" b="1" dirty="0" smtClean="0">
                <a:solidFill>
                  <a:schemeClr val="accent3">
                    <a:lumMod val="40000"/>
                    <a:lumOff val="60000"/>
                  </a:schemeClr>
                </a:solidFill>
              </a:rPr>
              <a:t>Welding Defects (</a:t>
            </a:r>
            <a:r>
              <a:rPr lang="en-US" sz="2800" b="1" dirty="0" err="1" smtClean="0">
                <a:solidFill>
                  <a:schemeClr val="accent3">
                    <a:lumMod val="40000"/>
                    <a:lumOff val="60000"/>
                  </a:schemeClr>
                </a:solidFill>
              </a:rPr>
              <a:t>vortexing</a:t>
            </a:r>
            <a:r>
              <a:rPr lang="en-US" sz="2800" b="1" dirty="0" smtClean="0">
                <a:solidFill>
                  <a:schemeClr val="accent3">
                    <a:lumMod val="40000"/>
                    <a:lumOff val="60000"/>
                  </a:schemeClr>
                </a:solidFill>
              </a:rPr>
              <a:t>)</a:t>
            </a:r>
          </a:p>
          <a:p>
            <a:pPr marL="274320" indent="-274320" eaLnBrk="1" fontAlgn="auto" hangingPunct="1">
              <a:spcAft>
                <a:spcPts val="0"/>
              </a:spcAft>
              <a:buClr>
                <a:schemeClr val="tx2"/>
              </a:buClr>
              <a:buSzPct val="150000"/>
              <a:buFont typeface="Wingdings" pitchFamily="2" charset="2"/>
              <a:buChar char="§"/>
              <a:defRPr/>
            </a:pPr>
            <a:r>
              <a:rPr lang="en-US" sz="2800" b="1" dirty="0" smtClean="0">
                <a:solidFill>
                  <a:schemeClr val="accent3">
                    <a:lumMod val="40000"/>
                    <a:lumOff val="60000"/>
                  </a:schemeClr>
                </a:solidFill>
              </a:rPr>
              <a:t>Keyhole Effect</a:t>
            </a:r>
          </a:p>
          <a:p>
            <a:pPr marL="274320" indent="-274320" eaLnBrk="1" fontAlgn="auto" hangingPunct="1">
              <a:spcAft>
                <a:spcPts val="0"/>
              </a:spcAft>
              <a:buClr>
                <a:schemeClr val="tx2"/>
              </a:buClr>
              <a:buSzPct val="150000"/>
              <a:buFont typeface="Wingdings" pitchFamily="2" charset="2"/>
              <a:buChar char="§"/>
              <a:defRPr/>
            </a:pPr>
            <a:r>
              <a:rPr lang="en-US" sz="2800" b="1" dirty="0" smtClean="0">
                <a:solidFill>
                  <a:schemeClr val="accent3">
                    <a:lumMod val="40000"/>
                    <a:lumOff val="60000"/>
                  </a:schemeClr>
                </a:solidFill>
              </a:rPr>
              <a:t>Effect of various Tool Profiles</a:t>
            </a: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Text Box 5"/>
          <p:cNvSpPr txBox="1">
            <a:spLocks noChangeArrowheads="1"/>
          </p:cNvSpPr>
          <p:nvPr/>
        </p:nvSpPr>
        <p:spPr bwMode="auto">
          <a:xfrm>
            <a:off x="685800" y="2590800"/>
            <a:ext cx="7391400" cy="366713"/>
          </a:xfrm>
          <a:prstGeom prst="rect">
            <a:avLst/>
          </a:prstGeom>
          <a:noFill/>
          <a:ln w="9525">
            <a:noFill/>
            <a:miter lim="800000"/>
            <a:headEnd/>
            <a:tailEnd/>
          </a:ln>
        </p:spPr>
        <p:txBody>
          <a:bodyPr>
            <a:spAutoFit/>
          </a:bodyPr>
          <a:lstStyle/>
          <a:p>
            <a:pPr algn="ctr">
              <a:spcBef>
                <a:spcPct val="50000"/>
              </a:spcBef>
            </a:pPr>
            <a:endParaRPr lang="en-US">
              <a:latin typeface="Constantia" pitchFamily="18" charset="0"/>
            </a:endParaRPr>
          </a:p>
        </p:txBody>
      </p:sp>
      <p:graphicFrame>
        <p:nvGraphicFramePr>
          <p:cNvPr id="90303" name="Group 191"/>
          <p:cNvGraphicFramePr>
            <a:graphicFrameLocks noGrp="1"/>
          </p:cNvGraphicFramePr>
          <p:nvPr/>
        </p:nvGraphicFramePr>
        <p:xfrm>
          <a:off x="38100" y="2590800"/>
          <a:ext cx="2667000" cy="3689985"/>
        </p:xfrm>
        <a:graphic>
          <a:graphicData uri="http://schemas.openxmlformats.org/drawingml/2006/table">
            <a:tbl>
              <a:tblPr/>
              <a:tblGrid>
                <a:gridCol w="358775"/>
                <a:gridCol w="2308225"/>
              </a:tblGrid>
              <a:tr h="581025">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W</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Bead width</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P</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Bead penetration / Depth of penetration</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h</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Bead height / Crown height / Height of reinforcement</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Angle of convexity</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sym typeface="Symbol" pitchFamily="18" charset="2"/>
                        </a:rPr>
                        <a:t></a:t>
                      </a: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Angle of entry</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72" name="Rectangle 27"/>
          <p:cNvSpPr>
            <a:spLocks noChangeArrowheads="1"/>
          </p:cNvSpPr>
          <p:nvPr/>
        </p:nvSpPr>
        <p:spPr bwMode="auto">
          <a:xfrm>
            <a:off x="152400" y="2209800"/>
            <a:ext cx="2466975" cy="396875"/>
          </a:xfrm>
          <a:prstGeom prst="rect">
            <a:avLst/>
          </a:prstGeom>
          <a:noFill/>
          <a:ln w="9525">
            <a:noFill/>
            <a:miter lim="800000"/>
            <a:headEnd/>
            <a:tailEnd/>
          </a:ln>
        </p:spPr>
        <p:txBody>
          <a:bodyPr wrap="none" anchor="ctr">
            <a:spAutoFit/>
          </a:bodyPr>
          <a:lstStyle/>
          <a:p>
            <a:r>
              <a:rPr lang="en-GB" sz="2000" b="1">
                <a:latin typeface="Times New Roman" pitchFamily="18" charset="0"/>
                <a:cs typeface="Times New Roman" pitchFamily="18" charset="0"/>
              </a:rPr>
              <a:t>BEAD GEOMETRY</a:t>
            </a:r>
            <a:endParaRPr lang="en-GB" sz="2000" b="1">
              <a:latin typeface="Times New Roman" pitchFamily="18" charset="0"/>
            </a:endParaRPr>
          </a:p>
        </p:txBody>
      </p:sp>
      <p:graphicFrame>
        <p:nvGraphicFramePr>
          <p:cNvPr id="90305" name="Group 193"/>
          <p:cNvGraphicFramePr>
            <a:graphicFrameLocks noGrp="1"/>
          </p:cNvGraphicFramePr>
          <p:nvPr/>
        </p:nvGraphicFramePr>
        <p:xfrm>
          <a:off x="2832100" y="2133600"/>
          <a:ext cx="2735263" cy="2895600"/>
        </p:xfrm>
        <a:graphic>
          <a:graphicData uri="http://schemas.openxmlformats.org/drawingml/2006/table">
            <a:tbl>
              <a:tblPr/>
              <a:tblGrid>
                <a:gridCol w="914400"/>
                <a:gridCol w="1820863"/>
              </a:tblGrid>
              <a:tr h="33655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0" lang="en-US" sz="2000" b="1" i="0" u="none" strike="noStrike" cap="none" normalizeH="0" baseline="0" smtClean="0">
                          <a:ln>
                            <a:noFill/>
                          </a:ln>
                          <a:solidFill>
                            <a:schemeClr val="tx1"/>
                          </a:solidFill>
                          <a:effectLst/>
                          <a:latin typeface="Times New Roman" pitchFamily="18" charset="0"/>
                          <a:sym typeface="Symbol" pitchFamily="18" charset="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Arc efficiency</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V</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Arc voltage, volts</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I</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Welding current, A</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S</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Welding speed, mm/sec.</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rPr>
                        <a:t>Cos</a:t>
                      </a:r>
                      <a:r>
                        <a:rPr kumimoji="0" lang="en-US" sz="2000" b="1" i="0" u="none" strike="noStrike" cap="none" normalizeH="0" baseline="0" smtClean="0">
                          <a:ln>
                            <a:noFill/>
                          </a:ln>
                          <a:solidFill>
                            <a:schemeClr val="tx1"/>
                          </a:solidFill>
                          <a:effectLst/>
                          <a:latin typeface="Times New Roman" pitchFamily="18" charset="0"/>
                        </a:rPr>
                        <a:t> </a:t>
                      </a:r>
                      <a:r>
                        <a:rPr kumimoji="0" lang="en-US" sz="2000" b="1" i="0" u="none" strike="noStrike" cap="none" normalizeH="0" baseline="0" smtClean="0">
                          <a:ln>
                            <a:noFill/>
                          </a:ln>
                          <a:solidFill>
                            <a:schemeClr val="tx1"/>
                          </a:solidFill>
                          <a:effectLst/>
                          <a:latin typeface="Times New Roman" pitchFamily="18" charset="0"/>
                          <a:cs typeface="Arial" charset="0"/>
                        </a:rPr>
                        <a:t>ø</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1" i="0" u="none" strike="noStrike" cap="none" normalizeH="0" baseline="0" smtClean="0">
                          <a:ln>
                            <a:noFill/>
                          </a:ln>
                          <a:solidFill>
                            <a:schemeClr val="tx1"/>
                          </a:solidFill>
                          <a:effectLst/>
                          <a:latin typeface="Times New Roman" pitchFamily="18" charset="0"/>
                          <a:cs typeface="Times New Roman" pitchFamily="18" charset="0"/>
                        </a:rPr>
                        <a:t>Power factor</a:t>
                      </a:r>
                      <a:endParaRPr kumimoji="0" lang="en-GB" sz="2000" b="1"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093" name="Rectangle 48"/>
          <p:cNvSpPr>
            <a:spLocks noChangeArrowheads="1"/>
          </p:cNvSpPr>
          <p:nvPr/>
        </p:nvSpPr>
        <p:spPr bwMode="auto">
          <a:xfrm>
            <a:off x="2654300" y="0"/>
            <a:ext cx="3521075" cy="701675"/>
          </a:xfrm>
          <a:prstGeom prst="rect">
            <a:avLst/>
          </a:prstGeom>
          <a:noFill/>
          <a:ln w="9525">
            <a:noFill/>
            <a:miter lim="800000"/>
            <a:headEnd/>
            <a:tailEnd/>
          </a:ln>
        </p:spPr>
        <p:txBody>
          <a:bodyPr wrap="none" anchor="ctr">
            <a:spAutoFit/>
          </a:bodyPr>
          <a:lstStyle/>
          <a:p>
            <a:pPr algn="ctr"/>
            <a:r>
              <a:rPr lang="en-GB" sz="2000" b="1">
                <a:latin typeface="Times New Roman" pitchFamily="18" charset="0"/>
                <a:cs typeface="Times New Roman" pitchFamily="18" charset="0"/>
              </a:rPr>
              <a:t>RATE OF HEAT INPUT PER</a:t>
            </a:r>
          </a:p>
          <a:p>
            <a:pPr algn="ctr"/>
            <a:r>
              <a:rPr lang="en-GB" sz="2000" b="1">
                <a:latin typeface="Times New Roman" pitchFamily="18" charset="0"/>
                <a:cs typeface="Times New Roman" pitchFamily="18" charset="0"/>
              </a:rPr>
              <a:t>UNIT LENGTH (RHI</a:t>
            </a:r>
            <a:r>
              <a:rPr lang="en-GB" sz="1600" b="1">
                <a:latin typeface="Times New Roman" pitchFamily="18" charset="0"/>
                <a:cs typeface="Times New Roman" pitchFamily="18" charset="0"/>
              </a:rPr>
              <a:t>)</a:t>
            </a:r>
            <a:endParaRPr lang="en-US" b="1">
              <a:latin typeface="Times New Roman" pitchFamily="18" charset="0"/>
            </a:endParaRPr>
          </a:p>
        </p:txBody>
      </p:sp>
      <p:graphicFrame>
        <p:nvGraphicFramePr>
          <p:cNvPr id="2050" name="Object 49"/>
          <p:cNvGraphicFramePr>
            <a:graphicFrameLocks noChangeAspect="1"/>
          </p:cNvGraphicFramePr>
          <p:nvPr/>
        </p:nvGraphicFramePr>
        <p:xfrm>
          <a:off x="2997200" y="838200"/>
          <a:ext cx="2454275" cy="612775"/>
        </p:xfrm>
        <a:graphic>
          <a:graphicData uri="http://schemas.openxmlformats.org/presentationml/2006/ole">
            <mc:AlternateContent xmlns:mc="http://schemas.openxmlformats.org/markup-compatibility/2006">
              <mc:Choice xmlns:v="urn:schemas-microsoft-com:vml" Requires="v">
                <p:oleObj spid="_x0000_s2055" name="Equation" r:id="rId4" imgW="1562040" imgH="393480" progId="Equation.3">
                  <p:embed/>
                </p:oleObj>
              </mc:Choice>
              <mc:Fallback>
                <p:oleObj name="Equation" r:id="rId4" imgW="1562040" imgH="393480" progId="Equation.3">
                  <p:embed/>
                  <p:pic>
                    <p:nvPicPr>
                      <p:cNvPr id="0" name="Object 4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97200" y="838200"/>
                        <a:ext cx="2454275" cy="612775"/>
                      </a:xfrm>
                      <a:prstGeom prst="rect">
                        <a:avLst/>
                      </a:prstGeom>
                      <a:solidFill>
                        <a:srgbClr val="FFCC00"/>
                      </a:solidFill>
                      <a:ln w="9525">
                        <a:solidFill>
                          <a:srgbClr val="FFCC00"/>
                        </a:solidFill>
                        <a:miter lim="800000"/>
                        <a:headEnd/>
                        <a:tailEnd/>
                      </a:ln>
                    </p:spPr>
                  </p:pic>
                </p:oleObj>
              </mc:Fallback>
            </mc:AlternateContent>
          </a:graphicData>
        </a:graphic>
      </p:graphicFrame>
      <p:sp>
        <p:nvSpPr>
          <p:cNvPr id="2094" name="Rectangle 50"/>
          <p:cNvSpPr>
            <a:spLocks noChangeArrowheads="1"/>
          </p:cNvSpPr>
          <p:nvPr/>
        </p:nvSpPr>
        <p:spPr bwMode="auto">
          <a:xfrm>
            <a:off x="6324600" y="101600"/>
            <a:ext cx="2549525" cy="701675"/>
          </a:xfrm>
          <a:prstGeom prst="rect">
            <a:avLst/>
          </a:prstGeom>
          <a:noFill/>
          <a:ln w="9525">
            <a:noFill/>
            <a:miter lim="800000"/>
            <a:headEnd/>
            <a:tailEnd/>
          </a:ln>
        </p:spPr>
        <p:txBody>
          <a:bodyPr anchor="ctr">
            <a:spAutoFit/>
          </a:bodyPr>
          <a:lstStyle/>
          <a:p>
            <a:pPr algn="ctr"/>
            <a:r>
              <a:rPr lang="en-GB" sz="2000" b="1">
                <a:latin typeface="Times New Roman" pitchFamily="18" charset="0"/>
                <a:cs typeface="Times New Roman" pitchFamily="18" charset="0"/>
              </a:rPr>
              <a:t>SHAPE RELATIONSHIPS</a:t>
            </a:r>
            <a:endParaRPr lang="en-US" sz="2000" b="1">
              <a:latin typeface="Times New Roman" pitchFamily="18" charset="0"/>
            </a:endParaRPr>
          </a:p>
        </p:txBody>
      </p:sp>
      <p:graphicFrame>
        <p:nvGraphicFramePr>
          <p:cNvPr id="90304" name="Group 192"/>
          <p:cNvGraphicFramePr>
            <a:graphicFrameLocks noGrp="1"/>
          </p:cNvGraphicFramePr>
          <p:nvPr/>
        </p:nvGraphicFramePr>
        <p:xfrm>
          <a:off x="5689600" y="828675"/>
          <a:ext cx="3429000" cy="4206240"/>
        </p:xfrm>
        <a:graphic>
          <a:graphicData uri="http://schemas.openxmlformats.org/drawingml/2006/table">
            <a:tbl>
              <a:tblPr/>
              <a:tblGrid>
                <a:gridCol w="1473200"/>
                <a:gridCol w="1955800"/>
              </a:tblGrid>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WPSF (w/p)</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Weld penetration shape factor</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WRFF (w/h)</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Weld reinforcement form factor</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Ar</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Area of reinforcement</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Ap</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Area of penetration</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a:t>
                      </a:r>
                      <a:r>
                        <a:rPr kumimoji="0" lang="en-GB" sz="2000" b="0" i="0" u="none" strike="noStrike" cap="none" normalizeH="0" baseline="-30000" smtClean="0">
                          <a:ln>
                            <a:noFill/>
                          </a:ln>
                          <a:solidFill>
                            <a:schemeClr val="tx1"/>
                          </a:solidFill>
                          <a:effectLst/>
                          <a:latin typeface="Times New Roman" pitchFamily="18" charset="0"/>
                          <a:cs typeface="Times New Roman" pitchFamily="18" charset="0"/>
                        </a:rPr>
                        <a:t>t</a:t>
                      </a: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 = A</a:t>
                      </a:r>
                      <a:r>
                        <a:rPr kumimoji="0" lang="en-GB" sz="2000" b="0" i="0" u="none" strike="noStrike" cap="none" normalizeH="0" baseline="-30000" smtClean="0">
                          <a:ln>
                            <a:noFill/>
                          </a:ln>
                          <a:solidFill>
                            <a:schemeClr val="tx1"/>
                          </a:solidFill>
                          <a:effectLst/>
                          <a:latin typeface="Times New Roman" pitchFamily="18" charset="0"/>
                          <a:cs typeface="Times New Roman" pitchFamily="18" charset="0"/>
                        </a:rPr>
                        <a:t>r</a:t>
                      </a: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 + A</a:t>
                      </a:r>
                      <a:r>
                        <a:rPr kumimoji="0" lang="en-GB" sz="2000" b="0" i="0" u="none" strike="noStrike" cap="none" normalizeH="0" baseline="-30000" smtClean="0">
                          <a:ln>
                            <a:noFill/>
                          </a:ln>
                          <a:solidFill>
                            <a:schemeClr val="tx1"/>
                          </a:solidFill>
                          <a:effectLst/>
                          <a:latin typeface="Times New Roman" pitchFamily="18" charset="0"/>
                          <a:cs typeface="Times New Roman" pitchFamily="18" charset="0"/>
                        </a:rPr>
                        <a:t>p</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Total bead area</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36550">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%D = (A</a:t>
                      </a:r>
                      <a:r>
                        <a:rPr kumimoji="0" lang="en-GB" sz="2000" b="0" i="0" u="none" strike="noStrike" cap="none" normalizeH="0" baseline="-30000" smtClean="0">
                          <a:ln>
                            <a:noFill/>
                          </a:ln>
                          <a:solidFill>
                            <a:schemeClr val="tx1"/>
                          </a:solidFill>
                          <a:effectLst/>
                          <a:latin typeface="Times New Roman" pitchFamily="18" charset="0"/>
                          <a:cs typeface="Times New Roman" pitchFamily="18" charset="0"/>
                        </a:rPr>
                        <a:t>p</a:t>
                      </a: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/A</a:t>
                      </a:r>
                      <a:r>
                        <a:rPr kumimoji="0" lang="en-GB" sz="2000" b="0" i="0" u="none" strike="noStrike" cap="none" normalizeH="0" baseline="-30000" smtClean="0">
                          <a:ln>
                            <a:noFill/>
                          </a:ln>
                          <a:solidFill>
                            <a:schemeClr val="tx1"/>
                          </a:solidFill>
                          <a:effectLst/>
                          <a:latin typeface="Times New Roman" pitchFamily="18" charset="0"/>
                          <a:cs typeface="Times New Roman" pitchFamily="18" charset="0"/>
                        </a:rPr>
                        <a:t>t</a:t>
                      </a: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 100</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Pct val="80000"/>
                        <a:buFont typeface="Wingdings" pitchFamily="2" charset="2"/>
                        <a:buNone/>
                        <a:tabLst/>
                      </a:pPr>
                      <a:r>
                        <a:rPr kumimoji="0" lang="en-GB" sz="2000" b="0" i="0" u="none" strike="noStrike" cap="none" normalizeH="0" baseline="0" smtClean="0">
                          <a:ln>
                            <a:noFill/>
                          </a:ln>
                          <a:solidFill>
                            <a:schemeClr val="tx1"/>
                          </a:solidFill>
                          <a:effectLst/>
                          <a:latin typeface="Times New Roman" pitchFamily="18" charset="0"/>
                          <a:cs typeface="Times New Roman" pitchFamily="18" charset="0"/>
                        </a:rPr>
                        <a:t>Percent dilution</a:t>
                      </a:r>
                      <a:endParaRPr kumimoji="0" lang="en-GB" sz="20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2118" name="Rectangle 74"/>
          <p:cNvSpPr>
            <a:spLocks noChangeArrowheads="1"/>
          </p:cNvSpPr>
          <p:nvPr/>
        </p:nvSpPr>
        <p:spPr bwMode="auto">
          <a:xfrm>
            <a:off x="2819400" y="5715000"/>
            <a:ext cx="6324600" cy="946150"/>
          </a:xfrm>
          <a:prstGeom prst="rect">
            <a:avLst/>
          </a:prstGeom>
          <a:noFill/>
          <a:ln w="9525">
            <a:noFill/>
            <a:miter lim="800000"/>
            <a:headEnd/>
            <a:tailEnd/>
          </a:ln>
        </p:spPr>
        <p:txBody>
          <a:bodyPr anchor="ctr">
            <a:spAutoFit/>
          </a:bodyPr>
          <a:lstStyle/>
          <a:p>
            <a:pPr algn="ctr"/>
            <a:r>
              <a:rPr lang="en-GB" sz="2800" b="1">
                <a:latin typeface="Times New Roman" pitchFamily="18" charset="0"/>
              </a:rPr>
              <a:t>Bead geometry and shape relationships (BG&amp;SR)</a:t>
            </a:r>
            <a:r>
              <a:rPr lang="en-US" sz="2000" b="1">
                <a:latin typeface="Times New Roman" pitchFamily="18" charset="0"/>
              </a:rPr>
              <a:t> </a:t>
            </a:r>
          </a:p>
        </p:txBody>
      </p:sp>
      <p:pic>
        <p:nvPicPr>
          <p:cNvPr id="2119" name="Picture 84"/>
          <p:cNvPicPr>
            <a:picLocks noChangeAspect="1" noChangeArrowheads="1"/>
          </p:cNvPicPr>
          <p:nvPr/>
        </p:nvPicPr>
        <p:blipFill>
          <a:blip r:embed="rId6" cstate="print"/>
          <a:srcRect/>
          <a:stretch>
            <a:fillRect/>
          </a:stretch>
        </p:blipFill>
        <p:spPr bwMode="auto">
          <a:xfrm>
            <a:off x="0" y="0"/>
            <a:ext cx="2743200" cy="2209800"/>
          </a:xfrm>
          <a:prstGeom prst="rect">
            <a:avLst/>
          </a:prstGeom>
          <a:solidFill>
            <a:srgbClr val="FFCC00"/>
          </a:solidFill>
          <a:ln w="9525">
            <a:noFill/>
            <a:miter lim="800000"/>
            <a:headEnd/>
            <a:tailEnd/>
          </a:ln>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1382713" y="773113"/>
            <a:ext cx="6692900" cy="776287"/>
          </a:xfrm>
        </p:spPr>
        <p:txBody>
          <a:bodyPr anchor="t"/>
          <a:lstStyle/>
          <a:p>
            <a:pPr algn="ctr" eaLnBrk="1" hangingPunct="1"/>
            <a:r>
              <a:rPr lang="en-US" sz="3200" b="1" smtClean="0">
                <a:solidFill>
                  <a:schemeClr val="accent1"/>
                </a:solidFill>
                <a:latin typeface="Times New Roman" pitchFamily="18" charset="0"/>
              </a:rPr>
              <a:t>EFFECT OF WELDING SPEED</a:t>
            </a:r>
          </a:p>
        </p:txBody>
      </p:sp>
      <p:graphicFrame>
        <p:nvGraphicFramePr>
          <p:cNvPr id="10242" name="Object 4"/>
          <p:cNvGraphicFramePr>
            <a:graphicFrameLocks noGrp="1" noChangeAspect="1"/>
          </p:cNvGraphicFramePr>
          <p:nvPr>
            <p:ph sz="half" idx="1"/>
          </p:nvPr>
        </p:nvGraphicFramePr>
        <p:xfrm>
          <a:off x="1736725" y="1357313"/>
          <a:ext cx="5370513" cy="3357562"/>
        </p:xfrm>
        <a:graphic>
          <a:graphicData uri="http://schemas.openxmlformats.org/presentationml/2006/ole">
            <mc:AlternateContent xmlns:mc="http://schemas.openxmlformats.org/markup-compatibility/2006">
              <mc:Choice xmlns:v="urn:schemas-microsoft-com:vml" Requires="v">
                <p:oleObj spid="_x0000_s10247" name="Document" r:id="rId5" imgW="2507040" imgH="1566720" progId="Word.Document.8">
                  <p:embed/>
                </p:oleObj>
              </mc:Choice>
              <mc:Fallback>
                <p:oleObj name="Document" r:id="rId5" imgW="2507040" imgH="1566720" progId="Word.Documen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36725" y="1357313"/>
                        <a:ext cx="5370513" cy="3357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44" name="Rectangle 3"/>
          <p:cNvSpPr>
            <a:spLocks noGrp="1" noChangeArrowheads="1"/>
          </p:cNvSpPr>
          <p:nvPr>
            <p:ph type="body" sz="half" idx="2"/>
          </p:nvPr>
        </p:nvSpPr>
        <p:spPr>
          <a:xfrm>
            <a:off x="225425" y="4689475"/>
            <a:ext cx="8467725" cy="1981200"/>
          </a:xfrm>
        </p:spPr>
        <p:txBody>
          <a:bodyPr/>
          <a:lstStyle/>
          <a:p>
            <a:pPr algn="ctr" eaLnBrk="1" hangingPunct="1">
              <a:buFont typeface="Wingdings" pitchFamily="2" charset="2"/>
              <a:buNone/>
            </a:pPr>
            <a:r>
              <a:rPr lang="en-GB" sz="2800" b="1" smtClean="0">
                <a:solidFill>
                  <a:srgbClr val="FFC000"/>
                </a:solidFill>
              </a:rPr>
              <a:t>Effect of welding speed on the spacing of ripples</a:t>
            </a:r>
          </a:p>
          <a:p>
            <a:pPr eaLnBrk="1" hangingPunct="1">
              <a:buFont typeface="Wingdings" pitchFamily="2" charset="2"/>
              <a:buNone/>
            </a:pPr>
            <a:r>
              <a:rPr lang="en-GB" sz="2800" b="1" smtClean="0">
                <a:solidFill>
                  <a:srgbClr val="FFC000"/>
                </a:solidFill>
              </a:rPr>
              <a:t>1. Close ripples- Slow welding speed</a:t>
            </a:r>
          </a:p>
          <a:p>
            <a:pPr eaLnBrk="1" hangingPunct="1">
              <a:buFont typeface="Wingdings" pitchFamily="2" charset="2"/>
              <a:buNone/>
            </a:pPr>
            <a:r>
              <a:rPr lang="en-GB" sz="2800" b="1" smtClean="0">
                <a:solidFill>
                  <a:srgbClr val="FFC000"/>
                </a:solidFill>
              </a:rPr>
              <a:t>2. Spaced ripples- Faster welding speed</a:t>
            </a:r>
          </a:p>
          <a:p>
            <a:pPr eaLnBrk="1" hangingPunct="1">
              <a:buFont typeface="Wingdings" pitchFamily="2" charset="2"/>
              <a:buNone/>
            </a:pPr>
            <a:endParaRPr lang="en-US" sz="2800" b="1" smtClean="0">
              <a:solidFill>
                <a:srgbClr val="FFC000"/>
              </a:solidFill>
            </a:endParaRPr>
          </a:p>
        </p:txBody>
      </p:sp>
      <p:sp>
        <p:nvSpPr>
          <p:cNvPr id="10245" name="Line 5"/>
          <p:cNvSpPr>
            <a:spLocks noChangeShapeType="1"/>
          </p:cNvSpPr>
          <p:nvPr/>
        </p:nvSpPr>
        <p:spPr bwMode="auto">
          <a:xfrm>
            <a:off x="2971800" y="2057400"/>
            <a:ext cx="685800" cy="1066800"/>
          </a:xfrm>
          <a:prstGeom prst="line">
            <a:avLst/>
          </a:prstGeom>
          <a:noFill/>
          <a:ln w="57150">
            <a:solidFill>
              <a:srgbClr val="000000"/>
            </a:solidFill>
            <a:miter lim="800000"/>
            <a:headEnd/>
            <a:tailEnd type="triangle" w="med" len="med"/>
          </a:ln>
        </p:spPr>
        <p:txBody>
          <a:bodyPr wrap="none" anchor="ctr"/>
          <a:lstStyle/>
          <a:p>
            <a:endParaRPr lang="en-US"/>
          </a:p>
        </p:txBody>
      </p:sp>
      <p:sp>
        <p:nvSpPr>
          <p:cNvPr id="10246" name="Text Box 6"/>
          <p:cNvSpPr txBox="1">
            <a:spLocks noChangeArrowheads="1"/>
          </p:cNvSpPr>
          <p:nvPr/>
        </p:nvSpPr>
        <p:spPr bwMode="auto">
          <a:xfrm>
            <a:off x="2743200" y="1676400"/>
            <a:ext cx="323850" cy="457200"/>
          </a:xfrm>
          <a:prstGeom prst="rect">
            <a:avLst/>
          </a:prstGeom>
          <a:noFill/>
          <a:ln w="9525">
            <a:noFill/>
            <a:miter lim="800000"/>
            <a:headEnd/>
            <a:tailEnd/>
          </a:ln>
        </p:spPr>
        <p:txBody>
          <a:bodyPr wrap="none">
            <a:spAutoFit/>
          </a:bodyPr>
          <a:lstStyle/>
          <a:p>
            <a:pPr>
              <a:spcBef>
                <a:spcPct val="50000"/>
              </a:spcBef>
            </a:pPr>
            <a:r>
              <a:rPr lang="en-US" sz="2400">
                <a:solidFill>
                  <a:schemeClr val="bg2"/>
                </a:solidFill>
                <a:latin typeface="Arial Narrow" pitchFamily="34" charset="0"/>
              </a:rPr>
              <a:t>1</a:t>
            </a:r>
            <a:endParaRPr lang="en-US" sz="2400">
              <a:solidFill>
                <a:srgbClr val="000000"/>
              </a:solidFill>
              <a:latin typeface="Arial Narrow" pitchFamily="34" charset="0"/>
            </a:endParaRPr>
          </a:p>
        </p:txBody>
      </p:sp>
      <p:sp>
        <p:nvSpPr>
          <p:cNvPr id="10247" name="Text Box 7"/>
          <p:cNvSpPr txBox="1">
            <a:spLocks noChangeArrowheads="1"/>
          </p:cNvSpPr>
          <p:nvPr/>
        </p:nvSpPr>
        <p:spPr bwMode="auto">
          <a:xfrm>
            <a:off x="4800600" y="1676400"/>
            <a:ext cx="323850" cy="457200"/>
          </a:xfrm>
          <a:prstGeom prst="rect">
            <a:avLst/>
          </a:prstGeom>
          <a:noFill/>
          <a:ln w="9525">
            <a:noFill/>
            <a:miter lim="800000"/>
            <a:headEnd/>
            <a:tailEnd/>
          </a:ln>
        </p:spPr>
        <p:txBody>
          <a:bodyPr wrap="none">
            <a:spAutoFit/>
          </a:bodyPr>
          <a:lstStyle/>
          <a:p>
            <a:pPr>
              <a:spcBef>
                <a:spcPct val="50000"/>
              </a:spcBef>
            </a:pPr>
            <a:r>
              <a:rPr lang="en-US" sz="2400">
                <a:solidFill>
                  <a:schemeClr val="bg2"/>
                </a:solidFill>
                <a:latin typeface="Arial Narrow" pitchFamily="34" charset="0"/>
              </a:rPr>
              <a:t>2</a:t>
            </a:r>
            <a:endParaRPr lang="en-US" sz="2400">
              <a:latin typeface="Arial Narrow" pitchFamily="34" charset="0"/>
            </a:endParaRPr>
          </a:p>
        </p:txBody>
      </p:sp>
      <p:sp>
        <p:nvSpPr>
          <p:cNvPr id="10248" name="Line 8"/>
          <p:cNvSpPr>
            <a:spLocks noChangeShapeType="1"/>
          </p:cNvSpPr>
          <p:nvPr/>
        </p:nvSpPr>
        <p:spPr bwMode="auto">
          <a:xfrm>
            <a:off x="5105400" y="2057400"/>
            <a:ext cx="685800" cy="1066800"/>
          </a:xfrm>
          <a:prstGeom prst="line">
            <a:avLst/>
          </a:prstGeom>
          <a:noFill/>
          <a:ln w="57150">
            <a:solidFill>
              <a:srgbClr val="000000"/>
            </a:solidFill>
            <a:miter lim="800000"/>
            <a:headEnd/>
            <a:tailEnd type="triangle" w="med" len="med"/>
          </a:ln>
        </p:spPr>
        <p:txBody>
          <a:bodyPr wrap="none" anchor="ctr"/>
          <a:lstStyle/>
          <a:p>
            <a:endParaRPr lang="en-US"/>
          </a:p>
        </p:txBody>
      </p:sp>
    </p:spTree>
  </p:cSld>
  <p:clrMapOvr>
    <a:masterClrMapping/>
  </p:clrMapOvr>
  <p:transition spd="slow">
    <p:randomBar dir="vert"/>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p:cNvSpPr>
            <a:spLocks noGrp="1" noChangeArrowheads="1"/>
          </p:cNvSpPr>
          <p:nvPr>
            <p:ph type="title"/>
          </p:nvPr>
        </p:nvSpPr>
        <p:spPr>
          <a:xfrm>
            <a:off x="1143000" y="0"/>
            <a:ext cx="7086600" cy="457200"/>
          </a:xfrm>
        </p:spPr>
        <p:txBody>
          <a:bodyPr/>
          <a:lstStyle/>
          <a:p>
            <a:pPr algn="ctr" eaLnBrk="1" hangingPunct="1"/>
            <a:r>
              <a:rPr lang="en-US" sz="3200" b="1" smtClean="0">
                <a:solidFill>
                  <a:srgbClr val="FFC000"/>
                </a:solidFill>
                <a:latin typeface="Times New Roman" pitchFamily="18" charset="0"/>
              </a:rPr>
              <a:t>MICROSTRUCTURE ANALYSIS</a:t>
            </a:r>
          </a:p>
        </p:txBody>
      </p:sp>
      <p:sp>
        <p:nvSpPr>
          <p:cNvPr id="11268" name="Rectangle 3"/>
          <p:cNvSpPr>
            <a:spLocks noGrp="1" noChangeArrowheads="1"/>
          </p:cNvSpPr>
          <p:nvPr>
            <p:ph type="body" sz="half" idx="2"/>
          </p:nvPr>
        </p:nvSpPr>
        <p:spPr/>
        <p:txBody>
          <a:bodyPr/>
          <a:lstStyle/>
          <a:p>
            <a:pPr eaLnBrk="1" hangingPunct="1"/>
            <a:endParaRPr lang="en-US" sz="2800" smtClean="0"/>
          </a:p>
          <a:p>
            <a:pPr eaLnBrk="1" hangingPunct="1">
              <a:buFont typeface="Wingdings" pitchFamily="2" charset="2"/>
              <a:buNone/>
            </a:pPr>
            <a:endParaRPr lang="en-US" sz="2800" smtClean="0"/>
          </a:p>
          <a:p>
            <a:pPr eaLnBrk="1" hangingPunct="1">
              <a:buFont typeface="Wingdings" pitchFamily="2" charset="2"/>
              <a:buNone/>
            </a:pPr>
            <a:endParaRPr lang="en-US" sz="2800" smtClean="0"/>
          </a:p>
        </p:txBody>
      </p:sp>
      <p:grpSp>
        <p:nvGrpSpPr>
          <p:cNvPr id="11269" name="Group 11"/>
          <p:cNvGrpSpPr>
            <a:grpSpLocks/>
          </p:cNvGrpSpPr>
          <p:nvPr/>
        </p:nvGrpSpPr>
        <p:grpSpPr bwMode="auto">
          <a:xfrm>
            <a:off x="1752600" y="609600"/>
            <a:ext cx="6019800" cy="4876800"/>
            <a:chOff x="1440" y="765"/>
            <a:chExt cx="2976" cy="2415"/>
          </a:xfrm>
        </p:grpSpPr>
        <p:graphicFrame>
          <p:nvGraphicFramePr>
            <p:cNvPr id="11266" name="Object 4"/>
            <p:cNvGraphicFramePr>
              <a:graphicFrameLocks noChangeAspect="1"/>
            </p:cNvGraphicFramePr>
            <p:nvPr/>
          </p:nvGraphicFramePr>
          <p:xfrm>
            <a:off x="1440" y="765"/>
            <a:ext cx="2976" cy="2415"/>
          </p:xfrm>
          <a:graphic>
            <a:graphicData uri="http://schemas.openxmlformats.org/presentationml/2006/ole">
              <mc:AlternateContent xmlns:mc="http://schemas.openxmlformats.org/markup-compatibility/2006">
                <mc:Choice xmlns:v="urn:schemas-microsoft-com:vml" Requires="v">
                  <p:oleObj spid="_x0000_s11271" name="Document" r:id="rId4" imgW="2564280" imgH="1923840" progId="Word.Document.8">
                    <p:embed/>
                  </p:oleObj>
                </mc:Choice>
                <mc:Fallback>
                  <p:oleObj name="Document" r:id="rId4" imgW="2564280" imgH="1923840" progId="Word.Document.8">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0" y="765"/>
                          <a:ext cx="2976" cy="24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1271" name="Group 10"/>
            <p:cNvGrpSpPr>
              <a:grpSpLocks/>
            </p:cNvGrpSpPr>
            <p:nvPr/>
          </p:nvGrpSpPr>
          <p:grpSpPr bwMode="auto">
            <a:xfrm>
              <a:off x="1680" y="960"/>
              <a:ext cx="2165" cy="1956"/>
              <a:chOff x="1680" y="960"/>
              <a:chExt cx="2165" cy="1956"/>
            </a:xfrm>
          </p:grpSpPr>
          <p:sp>
            <p:nvSpPr>
              <p:cNvPr id="11272" name="Text Box 5"/>
              <p:cNvSpPr txBox="1">
                <a:spLocks noChangeArrowheads="1"/>
              </p:cNvSpPr>
              <p:nvPr/>
            </p:nvSpPr>
            <p:spPr bwMode="auto">
              <a:xfrm>
                <a:off x="1680" y="2659"/>
                <a:ext cx="925" cy="257"/>
              </a:xfrm>
              <a:prstGeom prst="rect">
                <a:avLst/>
              </a:prstGeom>
              <a:noFill/>
              <a:ln w="9525">
                <a:noFill/>
                <a:miter lim="800000"/>
                <a:headEnd/>
                <a:tailEnd/>
              </a:ln>
            </p:spPr>
            <p:txBody>
              <a:bodyPr wrap="none">
                <a:spAutoFit/>
              </a:bodyPr>
              <a:lstStyle/>
              <a:p>
                <a:pPr>
                  <a:spcBef>
                    <a:spcPct val="50000"/>
                  </a:spcBef>
                </a:pPr>
                <a:r>
                  <a:rPr lang="en-US" sz="2800" b="1">
                    <a:solidFill>
                      <a:schemeClr val="bg1"/>
                    </a:solidFill>
                    <a:latin typeface="Times New Roman" pitchFamily="18" charset="0"/>
                  </a:rPr>
                  <a:t>Base Metal</a:t>
                </a:r>
              </a:p>
            </p:txBody>
          </p:sp>
          <p:sp>
            <p:nvSpPr>
              <p:cNvPr id="11273" name="Text Box 6"/>
              <p:cNvSpPr txBox="1">
                <a:spLocks noChangeArrowheads="1"/>
              </p:cNvSpPr>
              <p:nvPr/>
            </p:nvSpPr>
            <p:spPr bwMode="auto">
              <a:xfrm>
                <a:off x="2208" y="960"/>
                <a:ext cx="1637" cy="257"/>
              </a:xfrm>
              <a:prstGeom prst="rect">
                <a:avLst/>
              </a:prstGeom>
              <a:noFill/>
              <a:ln w="9525">
                <a:noFill/>
                <a:miter lim="800000"/>
                <a:headEnd/>
                <a:tailEnd/>
              </a:ln>
            </p:spPr>
            <p:txBody>
              <a:bodyPr wrap="none">
                <a:spAutoFit/>
              </a:bodyPr>
              <a:lstStyle/>
              <a:p>
                <a:pPr>
                  <a:spcBef>
                    <a:spcPct val="50000"/>
                  </a:spcBef>
                </a:pPr>
                <a:r>
                  <a:rPr lang="en-US" sz="2800" b="1">
                    <a:solidFill>
                      <a:schemeClr val="bg1"/>
                    </a:solidFill>
                    <a:latin typeface="Times New Roman" pitchFamily="18" charset="0"/>
                  </a:rPr>
                  <a:t>Recrystallized Metal</a:t>
                </a:r>
              </a:p>
            </p:txBody>
          </p:sp>
        </p:grpSp>
      </p:grpSp>
      <p:sp>
        <p:nvSpPr>
          <p:cNvPr id="11270" name="Text Box 8"/>
          <p:cNvSpPr txBox="1">
            <a:spLocks noChangeArrowheads="1"/>
          </p:cNvSpPr>
          <p:nvPr/>
        </p:nvSpPr>
        <p:spPr bwMode="auto">
          <a:xfrm>
            <a:off x="152400" y="5715000"/>
            <a:ext cx="8783638" cy="946150"/>
          </a:xfrm>
          <a:prstGeom prst="rect">
            <a:avLst/>
          </a:prstGeom>
          <a:noFill/>
          <a:ln w="9525">
            <a:noFill/>
            <a:miter lim="800000"/>
            <a:headEnd/>
            <a:tailEnd/>
          </a:ln>
        </p:spPr>
        <p:txBody>
          <a:bodyPr wrap="none">
            <a:spAutoFit/>
          </a:bodyPr>
          <a:lstStyle/>
          <a:p>
            <a:pPr algn="ctr"/>
            <a:r>
              <a:rPr lang="en-GB" sz="2800" b="1">
                <a:solidFill>
                  <a:srgbClr val="66FF33"/>
                </a:solidFill>
                <a:latin typeface="Times New Roman" pitchFamily="18" charset="0"/>
              </a:rPr>
              <a:t>Micrographs showing fine and recrystallized  weld metal</a:t>
            </a:r>
          </a:p>
          <a:p>
            <a:pPr algn="ctr"/>
            <a:r>
              <a:rPr lang="en-GB" sz="2800" b="1">
                <a:solidFill>
                  <a:srgbClr val="66FF33"/>
                </a:solidFill>
                <a:latin typeface="Times New Roman" pitchFamily="18" charset="0"/>
              </a:rPr>
              <a:t> structure, parent metal and heat affected zone</a:t>
            </a:r>
            <a:endParaRPr lang="en-US" sz="2800" b="1">
              <a:solidFill>
                <a:srgbClr val="66FF33"/>
              </a:solidFill>
              <a:latin typeface="Times New Roman" pitchFamily="18" charset="0"/>
            </a:endParaRPr>
          </a:p>
        </p:txBody>
      </p:sp>
    </p:spTree>
  </p:cSld>
  <p:clrMapOvr>
    <a:masterClrMapping/>
  </p:clrMapOvr>
  <p:transition spd="slow">
    <p:randomBar dir="vert"/>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2"/>
          <p:cNvSpPr>
            <a:spLocks noGrp="1" noChangeArrowheads="1"/>
          </p:cNvSpPr>
          <p:nvPr>
            <p:ph type="title"/>
          </p:nvPr>
        </p:nvSpPr>
        <p:spPr>
          <a:xfrm>
            <a:off x="685800" y="387350"/>
            <a:ext cx="7772400" cy="604838"/>
          </a:xfrm>
        </p:spPr>
        <p:txBody>
          <a:bodyPr anchor="t"/>
          <a:lstStyle/>
          <a:p>
            <a:pPr algn="ctr" eaLnBrk="1" hangingPunct="1"/>
            <a:r>
              <a:rPr lang="en-US" sz="3200" b="1" smtClean="0">
                <a:solidFill>
                  <a:srgbClr val="66FF33"/>
                </a:solidFill>
                <a:latin typeface="Times New Roman" pitchFamily="18" charset="0"/>
              </a:rPr>
              <a:t>Microstructure Analysis</a:t>
            </a:r>
          </a:p>
        </p:txBody>
      </p:sp>
      <p:grpSp>
        <p:nvGrpSpPr>
          <p:cNvPr id="12292" name="Group 5"/>
          <p:cNvGrpSpPr>
            <a:grpSpLocks/>
          </p:cNvGrpSpPr>
          <p:nvPr/>
        </p:nvGrpSpPr>
        <p:grpSpPr bwMode="auto">
          <a:xfrm>
            <a:off x="1323975" y="1362075"/>
            <a:ext cx="6651625" cy="4995863"/>
            <a:chOff x="62700" y="1361578"/>
            <a:chExt cx="6652439" cy="4996380"/>
          </a:xfrm>
        </p:grpSpPr>
        <p:graphicFrame>
          <p:nvGraphicFramePr>
            <p:cNvPr id="12290" name="Object 3"/>
            <p:cNvGraphicFramePr>
              <a:graphicFrameLocks noChangeAspect="1"/>
            </p:cNvGraphicFramePr>
            <p:nvPr/>
          </p:nvGraphicFramePr>
          <p:xfrm>
            <a:off x="62700" y="1361578"/>
            <a:ext cx="6652439" cy="4996380"/>
          </p:xfrm>
          <a:graphic>
            <a:graphicData uri="http://schemas.openxmlformats.org/presentationml/2006/ole">
              <mc:AlternateContent xmlns:mc="http://schemas.openxmlformats.org/markup-compatibility/2006">
                <mc:Choice xmlns:v="urn:schemas-microsoft-com:vml" Requires="v">
                  <p:oleObj spid="_x0000_s12295" name="Document" r:id="rId5" imgW="2621160" imgH="1967760" progId="Word.Document.8">
                    <p:embed/>
                  </p:oleObj>
                </mc:Choice>
                <mc:Fallback>
                  <p:oleObj name="Document" r:id="rId5" imgW="2621160" imgH="1967760" progId="Word.Document.8">
                    <p:embed/>
                    <p:pic>
                      <p:nvPicPr>
                        <p:cNvPr id="0" name="Object 3"/>
                        <p:cNvPicPr>
                          <a:picLocks noChangeAspect="1" noChangeArrowheads="1"/>
                        </p:cNvPicPr>
                        <p:nvPr/>
                      </p:nvPicPr>
                      <p:blipFill>
                        <a:blip r:embed="rId6">
                          <a:lum bright="12000" contrast="30000"/>
                          <a:extLst>
                            <a:ext uri="{28A0092B-C50C-407E-A947-70E740481C1C}">
                              <a14:useLocalDpi xmlns:a14="http://schemas.microsoft.com/office/drawing/2010/main" val="0"/>
                            </a:ext>
                          </a:extLst>
                        </a:blip>
                        <a:srcRect/>
                        <a:stretch>
                          <a:fillRect/>
                        </a:stretch>
                      </p:blipFill>
                      <p:spPr bwMode="auto">
                        <a:xfrm>
                          <a:off x="62700" y="1361578"/>
                          <a:ext cx="6652439" cy="4996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3" name="Text Box 4"/>
            <p:cNvSpPr txBox="1">
              <a:spLocks noChangeArrowheads="1"/>
            </p:cNvSpPr>
            <p:nvPr/>
          </p:nvSpPr>
          <p:spPr bwMode="auto">
            <a:xfrm>
              <a:off x="1676400" y="2514600"/>
              <a:ext cx="1870075" cy="519113"/>
            </a:xfrm>
            <a:prstGeom prst="rect">
              <a:avLst/>
            </a:prstGeom>
            <a:noFill/>
            <a:ln w="9525">
              <a:noFill/>
              <a:miter lim="800000"/>
              <a:headEnd/>
              <a:tailEnd/>
            </a:ln>
          </p:spPr>
          <p:txBody>
            <a:bodyPr wrap="none">
              <a:spAutoFit/>
            </a:bodyPr>
            <a:lstStyle/>
            <a:p>
              <a:pPr>
                <a:spcBef>
                  <a:spcPct val="50000"/>
                </a:spcBef>
              </a:pPr>
              <a:r>
                <a:rPr lang="en-US" sz="2800" b="1">
                  <a:solidFill>
                    <a:schemeClr val="bg1"/>
                  </a:solidFill>
                  <a:latin typeface="Times New Roman" pitchFamily="18" charset="0"/>
                </a:rPr>
                <a:t>Base Metal</a:t>
              </a:r>
            </a:p>
          </p:txBody>
        </p:sp>
        <p:sp>
          <p:nvSpPr>
            <p:cNvPr id="12294" name="Text Box 5"/>
            <p:cNvSpPr txBox="1">
              <a:spLocks noChangeArrowheads="1"/>
            </p:cNvSpPr>
            <p:nvPr/>
          </p:nvSpPr>
          <p:spPr bwMode="auto">
            <a:xfrm>
              <a:off x="3084330" y="5029200"/>
              <a:ext cx="3309938" cy="519113"/>
            </a:xfrm>
            <a:prstGeom prst="rect">
              <a:avLst/>
            </a:prstGeom>
            <a:noFill/>
            <a:ln w="9525">
              <a:noFill/>
              <a:miter lim="800000"/>
              <a:headEnd/>
              <a:tailEnd/>
            </a:ln>
          </p:spPr>
          <p:txBody>
            <a:bodyPr wrap="none">
              <a:spAutoFit/>
            </a:bodyPr>
            <a:lstStyle/>
            <a:p>
              <a:pPr>
                <a:spcBef>
                  <a:spcPct val="50000"/>
                </a:spcBef>
              </a:pPr>
              <a:r>
                <a:rPr lang="en-US" sz="2800" b="1">
                  <a:latin typeface="Times New Roman" pitchFamily="18" charset="0"/>
                </a:rPr>
                <a:t>Recrystallized Metal</a:t>
              </a:r>
            </a:p>
          </p:txBody>
        </p:sp>
      </p:grpSp>
    </p:spTree>
  </p:cSld>
  <p:clrMapOvr>
    <a:masterClrMapping/>
  </p:clrMapOvr>
  <p:transition spd="slow">
    <p:randomBar dir="vert"/>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333500" y="1019175"/>
            <a:ext cx="6692900" cy="533400"/>
          </a:xfrm>
        </p:spPr>
        <p:txBody>
          <a:bodyPr/>
          <a:lstStyle/>
          <a:p>
            <a:pPr algn="ctr" eaLnBrk="1" hangingPunct="1"/>
            <a:r>
              <a:rPr lang="en-US" sz="3200" b="1" smtClean="0">
                <a:solidFill>
                  <a:schemeClr val="accent1"/>
                </a:solidFill>
                <a:latin typeface="Times New Roman" pitchFamily="18" charset="0"/>
              </a:rPr>
              <a:t>FSW DEFECTS (VORTEX DEFECT)</a:t>
            </a:r>
          </a:p>
        </p:txBody>
      </p:sp>
      <p:graphicFrame>
        <p:nvGraphicFramePr>
          <p:cNvPr id="13314" name="Object 4"/>
          <p:cNvGraphicFramePr>
            <a:graphicFrameLocks noGrp="1" noChangeAspect="1"/>
          </p:cNvGraphicFramePr>
          <p:nvPr>
            <p:ph sz="half" idx="1"/>
          </p:nvPr>
        </p:nvGraphicFramePr>
        <p:xfrm>
          <a:off x="561975" y="2214563"/>
          <a:ext cx="8143875" cy="1857375"/>
        </p:xfrm>
        <a:graphic>
          <a:graphicData uri="http://schemas.openxmlformats.org/presentationml/2006/ole">
            <mc:AlternateContent xmlns:mc="http://schemas.openxmlformats.org/markup-compatibility/2006">
              <mc:Choice xmlns:v="urn:schemas-microsoft-com:vml" Requires="v">
                <p:oleObj spid="_x0000_s13319" name="Document" r:id="rId5" imgW="2735640" imgH="623160" progId="Word.Document.8">
                  <p:embed/>
                </p:oleObj>
              </mc:Choice>
              <mc:Fallback>
                <p:oleObj name="Document" r:id="rId5" imgW="2735640" imgH="623160" progId="Word.Document.8">
                  <p:embed/>
                  <p:pic>
                    <p:nvPicPr>
                      <p:cNvPr id="0" name="Object 4"/>
                      <p:cNvPicPr>
                        <a:picLocks noChangeAspect="1" noChangeArrowheads="1"/>
                      </p:cNvPicPr>
                      <p:nvPr/>
                    </p:nvPicPr>
                    <p:blipFill>
                      <a:blip r:embed="rId6">
                        <a:lum contrast="18000"/>
                        <a:extLst>
                          <a:ext uri="{28A0092B-C50C-407E-A947-70E740481C1C}">
                            <a14:useLocalDpi xmlns:a14="http://schemas.microsoft.com/office/drawing/2010/main" val="0"/>
                          </a:ext>
                        </a:extLst>
                      </a:blip>
                      <a:srcRect/>
                      <a:stretch>
                        <a:fillRect/>
                      </a:stretch>
                    </p:blipFill>
                    <p:spPr bwMode="auto">
                      <a:xfrm>
                        <a:off x="561975" y="2214563"/>
                        <a:ext cx="8143875" cy="185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6" name="Rectangle 3"/>
          <p:cNvSpPr>
            <a:spLocks noGrp="1" noChangeArrowheads="1"/>
          </p:cNvSpPr>
          <p:nvPr>
            <p:ph type="body" sz="half" idx="2"/>
          </p:nvPr>
        </p:nvSpPr>
        <p:spPr>
          <a:xfrm>
            <a:off x="685800" y="4572000"/>
            <a:ext cx="7772400" cy="1981200"/>
          </a:xfrm>
        </p:spPr>
        <p:txBody>
          <a:bodyPr/>
          <a:lstStyle/>
          <a:p>
            <a:pPr algn="ctr" eaLnBrk="1" hangingPunct="1">
              <a:buFont typeface="Wingdings" pitchFamily="2" charset="2"/>
              <a:buChar char=" "/>
            </a:pPr>
            <a:r>
              <a:rPr lang="en-GB" sz="2800" b="1" smtClean="0"/>
              <a:t>Rectangular hole along the line of welding caused due to vortexing.</a:t>
            </a:r>
            <a:endParaRPr lang="en-US" sz="2800" b="1" smtClean="0"/>
          </a:p>
        </p:txBody>
      </p:sp>
    </p:spTree>
  </p:cSld>
  <p:clrMapOvr>
    <a:masterClrMapping/>
  </p:clrMapOvr>
  <p:transition spd="slow">
    <p:randomBar dir="vert"/>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1333500" y="336550"/>
            <a:ext cx="6692900" cy="774700"/>
          </a:xfrm>
        </p:spPr>
        <p:txBody>
          <a:bodyPr anchor="t"/>
          <a:lstStyle/>
          <a:p>
            <a:pPr algn="ctr" eaLnBrk="1" hangingPunct="1"/>
            <a:r>
              <a:rPr lang="en-US" sz="3200" b="1" smtClean="0">
                <a:solidFill>
                  <a:srgbClr val="66FF33"/>
                </a:solidFill>
                <a:latin typeface="Times New Roman" pitchFamily="18" charset="0"/>
              </a:rPr>
              <a:t>KEYHOLE EFFECT</a:t>
            </a:r>
          </a:p>
        </p:txBody>
      </p:sp>
      <p:graphicFrame>
        <p:nvGraphicFramePr>
          <p:cNvPr id="14338" name="Object 4"/>
          <p:cNvGraphicFramePr>
            <a:graphicFrameLocks noGrp="1" noChangeAspect="1"/>
          </p:cNvGraphicFramePr>
          <p:nvPr>
            <p:ph sz="half" idx="1"/>
          </p:nvPr>
        </p:nvGraphicFramePr>
        <p:xfrm>
          <a:off x="1563688" y="928688"/>
          <a:ext cx="6056312" cy="4833937"/>
        </p:xfrm>
        <a:graphic>
          <a:graphicData uri="http://schemas.openxmlformats.org/presentationml/2006/ole">
            <mc:AlternateContent xmlns:mc="http://schemas.openxmlformats.org/markup-compatibility/2006">
              <mc:Choice xmlns:v="urn:schemas-microsoft-com:vml" Requires="v">
                <p:oleObj spid="_x0000_s14343" name="Document" r:id="rId5" imgW="1715040" imgH="1367640" progId="Word.Document.8">
                  <p:embed/>
                </p:oleObj>
              </mc:Choice>
              <mc:Fallback>
                <p:oleObj name="Document" r:id="rId5" imgW="1715040" imgH="1367640" progId="Word.Document.8">
                  <p:embed/>
                  <p:pic>
                    <p:nvPicPr>
                      <p:cNvPr id="0" name="Object 4"/>
                      <p:cNvPicPr>
                        <a:picLocks noChangeAspect="1" noChangeArrowheads="1"/>
                      </p:cNvPicPr>
                      <p:nvPr/>
                    </p:nvPicPr>
                    <p:blipFill>
                      <a:blip r:embed="rId6">
                        <a:lum contrast="24000"/>
                        <a:extLst>
                          <a:ext uri="{28A0092B-C50C-407E-A947-70E740481C1C}">
                            <a14:useLocalDpi xmlns:a14="http://schemas.microsoft.com/office/drawing/2010/main" val="0"/>
                          </a:ext>
                        </a:extLst>
                      </a:blip>
                      <a:srcRect/>
                      <a:stretch>
                        <a:fillRect/>
                      </a:stretch>
                    </p:blipFill>
                    <p:spPr bwMode="auto">
                      <a:xfrm>
                        <a:off x="1563688" y="928688"/>
                        <a:ext cx="6056312" cy="4833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40" name="Rectangle 3"/>
          <p:cNvSpPr>
            <a:spLocks noGrp="1" noChangeArrowheads="1"/>
          </p:cNvSpPr>
          <p:nvPr>
            <p:ph type="body" sz="half" idx="2"/>
          </p:nvPr>
        </p:nvSpPr>
        <p:spPr>
          <a:xfrm>
            <a:off x="1046163" y="5802313"/>
            <a:ext cx="7340600" cy="1038225"/>
          </a:xfrm>
        </p:spPr>
        <p:txBody>
          <a:bodyPr>
            <a:normAutofit fontScale="92500"/>
          </a:bodyPr>
          <a:lstStyle/>
          <a:p>
            <a:pPr marL="274320" indent="-274320" algn="ctr" eaLnBrk="1" fontAlgn="auto" hangingPunct="1">
              <a:spcAft>
                <a:spcPts val="0"/>
              </a:spcAft>
              <a:buClr>
                <a:schemeClr val="accent3"/>
              </a:buClr>
              <a:buFont typeface="Wingdings" pitchFamily="2" charset="2"/>
              <a:buNone/>
              <a:defRPr/>
            </a:pPr>
            <a:r>
              <a:rPr lang="en-GB" sz="2800" b="1" dirty="0" smtClean="0"/>
              <a:t>Key-hole effect at the end caused by the pilot; through hole indicating Full Penetration</a:t>
            </a:r>
            <a:endParaRPr lang="en-US" sz="2800" b="1" dirty="0" smtClean="0"/>
          </a:p>
        </p:txBody>
      </p:sp>
    </p:spTree>
  </p:cSld>
  <p:clrMapOvr>
    <a:masterClrMapping/>
  </p:clrMapOvr>
  <p:transition spd="slow">
    <p:randomBar dir="vert"/>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4"/>
          <p:cNvPicPr>
            <a:picLocks noChangeAspect="1" noChangeArrowheads="1"/>
          </p:cNvPicPr>
          <p:nvPr/>
        </p:nvPicPr>
        <p:blipFill>
          <a:blip r:embed="rId3" cstate="print">
            <a:lum bright="-20000" contrast="20000"/>
          </a:blip>
          <a:srcRect l="55595" t="38377" r="17377" b="32555"/>
          <a:stretch>
            <a:fillRect/>
          </a:stretch>
        </p:blipFill>
        <p:spPr bwMode="auto">
          <a:xfrm>
            <a:off x="1400175" y="620713"/>
            <a:ext cx="6286500" cy="5214937"/>
          </a:xfrm>
          <a:prstGeom prst="rect">
            <a:avLst/>
          </a:prstGeom>
          <a:noFill/>
          <a:ln w="9525">
            <a:noFill/>
            <a:miter lim="800000"/>
            <a:headEnd/>
            <a:tailEnd/>
          </a:ln>
        </p:spPr>
      </p:pic>
      <p:sp>
        <p:nvSpPr>
          <p:cNvPr id="90115" name="TextBox 5"/>
          <p:cNvSpPr txBox="1">
            <a:spLocks noChangeArrowheads="1"/>
          </p:cNvSpPr>
          <p:nvPr/>
        </p:nvSpPr>
        <p:spPr bwMode="auto">
          <a:xfrm>
            <a:off x="428625" y="5854700"/>
            <a:ext cx="8072438" cy="523875"/>
          </a:xfrm>
          <a:prstGeom prst="rect">
            <a:avLst/>
          </a:prstGeom>
          <a:noFill/>
          <a:ln w="9525">
            <a:noFill/>
            <a:miter lim="800000"/>
            <a:headEnd/>
            <a:tailEnd/>
          </a:ln>
        </p:spPr>
        <p:txBody>
          <a:bodyPr>
            <a:spAutoFit/>
          </a:bodyPr>
          <a:lstStyle/>
          <a:p>
            <a:pPr algn="ctr"/>
            <a:r>
              <a:rPr lang="en-US" sz="2800" b="1">
                <a:solidFill>
                  <a:srgbClr val="66FF33"/>
                </a:solidFill>
                <a:latin typeface="Constantia" pitchFamily="18" charset="0"/>
              </a:rPr>
              <a:t>Vortex defect </a:t>
            </a:r>
            <a:r>
              <a:rPr lang="en-US" sz="2800" b="1">
                <a:solidFill>
                  <a:srgbClr val="FFC000"/>
                </a:solidFill>
                <a:latin typeface="Constantia" pitchFamily="18" charset="0"/>
              </a:rPr>
              <a:t>and</a:t>
            </a:r>
            <a:r>
              <a:rPr lang="en-US" sz="2800" b="1">
                <a:solidFill>
                  <a:srgbClr val="66FF33"/>
                </a:solidFill>
                <a:latin typeface="Constantia" pitchFamily="18" charset="0"/>
              </a:rPr>
              <a:t> </a:t>
            </a:r>
            <a:r>
              <a:rPr lang="en-US" sz="2800" b="1">
                <a:solidFill>
                  <a:srgbClr val="FF33CC"/>
                </a:solidFill>
                <a:latin typeface="Constantia" pitchFamily="18" charset="0"/>
              </a:rPr>
              <a:t>key hole</a:t>
            </a:r>
            <a:r>
              <a:rPr lang="en-US" sz="2800" b="1">
                <a:solidFill>
                  <a:srgbClr val="66FF33"/>
                </a:solidFill>
                <a:latin typeface="Constantia" pitchFamily="18" charset="0"/>
              </a:rPr>
              <a:t> </a:t>
            </a:r>
            <a:r>
              <a:rPr lang="en-US" sz="2800" b="1">
                <a:solidFill>
                  <a:srgbClr val="FFC000"/>
                </a:solidFill>
                <a:latin typeface="Constantia" pitchFamily="18" charset="0"/>
              </a:rPr>
              <a:t>magnified</a:t>
            </a:r>
            <a:endParaRPr lang="en-IN" sz="2800" b="1">
              <a:solidFill>
                <a:srgbClr val="FFC000"/>
              </a:solidFill>
              <a:latin typeface="Constantia" pitchFamily="18" charset="0"/>
            </a:endParaRPr>
          </a:p>
        </p:txBody>
      </p:sp>
      <p:cxnSp>
        <p:nvCxnSpPr>
          <p:cNvPr id="8" name="Straight Arrow Connector 7"/>
          <p:cNvCxnSpPr/>
          <p:nvPr/>
        </p:nvCxnSpPr>
        <p:spPr>
          <a:xfrm rot="5400000">
            <a:off x="2428875" y="4143376"/>
            <a:ext cx="2143125" cy="1428750"/>
          </a:xfrm>
          <a:prstGeom prst="straightConnector1">
            <a:avLst/>
          </a:prstGeom>
          <a:ln w="28575">
            <a:solidFill>
              <a:srgbClr val="66FF33"/>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rot="5400000">
            <a:off x="4107657" y="5036344"/>
            <a:ext cx="1785937" cy="142875"/>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randomBar dir="vert"/>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262063" y="393700"/>
            <a:ext cx="6692900" cy="777875"/>
          </a:xfrm>
        </p:spPr>
        <p:txBody>
          <a:bodyPr anchor="t"/>
          <a:lstStyle/>
          <a:p>
            <a:pPr algn="ctr" eaLnBrk="1" hangingPunct="1"/>
            <a:r>
              <a:rPr lang="en-US" sz="3200" b="1" smtClean="0">
                <a:solidFill>
                  <a:srgbClr val="FFC000"/>
                </a:solidFill>
                <a:latin typeface="Times New Roman" pitchFamily="18" charset="0"/>
              </a:rPr>
              <a:t>TOOL PROFILES</a:t>
            </a:r>
          </a:p>
        </p:txBody>
      </p:sp>
      <p:graphicFrame>
        <p:nvGraphicFramePr>
          <p:cNvPr id="15362" name="Object 4"/>
          <p:cNvGraphicFramePr>
            <a:graphicFrameLocks noGrp="1" noChangeAspect="1"/>
          </p:cNvGraphicFramePr>
          <p:nvPr>
            <p:ph sz="half" idx="1"/>
          </p:nvPr>
        </p:nvGraphicFramePr>
        <p:xfrm>
          <a:off x="2378075" y="1054100"/>
          <a:ext cx="4702175" cy="4899025"/>
        </p:xfrm>
        <a:graphic>
          <a:graphicData uri="http://schemas.openxmlformats.org/presentationml/2006/ole">
            <mc:AlternateContent xmlns:mc="http://schemas.openxmlformats.org/markup-compatibility/2006">
              <mc:Choice xmlns:v="urn:schemas-microsoft-com:vml" Requires="v">
                <p:oleObj spid="_x0000_s15367" name="Bitmap Image" r:id="rId4" imgW="2276793" imgH="2371429" progId="PBrush">
                  <p:embed/>
                </p:oleObj>
              </mc:Choice>
              <mc:Fallback>
                <p:oleObj name="Bitmap Image" r:id="rId4" imgW="2276793" imgH="2371429" progId="PBrush">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8075" y="1054100"/>
                        <a:ext cx="4702175" cy="4899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364" name="Rectangle 3"/>
          <p:cNvSpPr>
            <a:spLocks noGrp="1" noChangeArrowheads="1"/>
          </p:cNvSpPr>
          <p:nvPr>
            <p:ph type="body" sz="half" idx="2"/>
          </p:nvPr>
        </p:nvSpPr>
        <p:spPr>
          <a:xfrm>
            <a:off x="990600" y="6075363"/>
            <a:ext cx="7772400" cy="685800"/>
          </a:xfrm>
        </p:spPr>
        <p:txBody>
          <a:bodyPr/>
          <a:lstStyle/>
          <a:p>
            <a:pPr algn="ctr" eaLnBrk="1" hangingPunct="1">
              <a:buFont typeface="Wingdings" pitchFamily="2" charset="2"/>
              <a:buNone/>
            </a:pPr>
            <a:r>
              <a:rPr lang="en-GB" sz="2800" b="1" smtClean="0"/>
              <a:t>Various FSW Tool Pilot Profiles</a:t>
            </a:r>
            <a:endParaRPr lang="en-US" sz="2800" smtClean="0"/>
          </a:p>
        </p:txBody>
      </p:sp>
    </p:spTree>
  </p:cSld>
  <p:clrMapOvr>
    <a:masterClrMapping/>
  </p:clrMapOvr>
  <p:transition spd="slow">
    <p:randomBar dir="vert"/>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2916238" y="636588"/>
            <a:ext cx="3743325" cy="763587"/>
          </a:xfrm>
        </p:spPr>
        <p:txBody>
          <a:bodyPr/>
          <a:lstStyle/>
          <a:p>
            <a:pPr eaLnBrk="1" hangingPunct="1"/>
            <a:r>
              <a:rPr lang="en-US" sz="3200" b="1" smtClean="0">
                <a:solidFill>
                  <a:schemeClr val="accent1"/>
                </a:solidFill>
                <a:latin typeface="Times New Roman" pitchFamily="18" charset="0"/>
              </a:rPr>
              <a:t>CONCLUSIONS</a:t>
            </a:r>
          </a:p>
        </p:txBody>
      </p:sp>
      <p:sp>
        <p:nvSpPr>
          <p:cNvPr id="91139" name="Rectangle 3"/>
          <p:cNvSpPr>
            <a:spLocks noGrp="1" noChangeArrowheads="1"/>
          </p:cNvSpPr>
          <p:nvPr>
            <p:ph idx="1"/>
          </p:nvPr>
        </p:nvSpPr>
        <p:spPr/>
        <p:txBody>
          <a:bodyPr/>
          <a:lstStyle/>
          <a:p>
            <a:pPr eaLnBrk="1" hangingPunct="1">
              <a:buClr>
                <a:schemeClr val="tx2"/>
              </a:buClr>
              <a:buSzPct val="150000"/>
              <a:buFont typeface="Wingdings" pitchFamily="2" charset="2"/>
              <a:buChar char="§"/>
            </a:pPr>
            <a:r>
              <a:rPr lang="en-GB" sz="2800" b="1" smtClean="0"/>
              <a:t>Conventional vertical milling machine with mechanised feed mechanism can be adopted for welding of plate thickness up to 10 mm.</a:t>
            </a:r>
          </a:p>
          <a:p>
            <a:pPr eaLnBrk="1" hangingPunct="1">
              <a:buClr>
                <a:schemeClr val="tx2"/>
              </a:buClr>
              <a:buSzPct val="150000"/>
              <a:buFont typeface="Wingdings" pitchFamily="2" charset="2"/>
              <a:buChar char="§"/>
            </a:pPr>
            <a:endParaRPr lang="en-GB" sz="2800" b="1" smtClean="0"/>
          </a:p>
          <a:p>
            <a:pPr eaLnBrk="1" hangingPunct="1">
              <a:buClr>
                <a:schemeClr val="tx2"/>
              </a:buClr>
              <a:buSzPct val="150000"/>
              <a:buFont typeface="Wingdings" pitchFamily="2" charset="2"/>
              <a:buChar char="§"/>
            </a:pPr>
            <a:r>
              <a:rPr lang="en-GB" sz="2800" b="1" smtClean="0"/>
              <a:t>The combination of cylindrical base and conical end provided good quality weld with minimisation of vibrations, plunging force.</a:t>
            </a:r>
          </a:p>
          <a:p>
            <a:pPr eaLnBrk="1" hangingPunct="1"/>
            <a:endParaRPr lang="en-US" sz="2800" b="1" smtClean="0"/>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sz="3200" b="1" smtClean="0">
                <a:solidFill>
                  <a:schemeClr val="accent1"/>
                </a:solidFill>
                <a:latin typeface="Times New Roman" pitchFamily="18" charset="0"/>
              </a:rPr>
              <a:t>CONCLUSIONS</a:t>
            </a:r>
            <a:endParaRPr lang="en-US" sz="3200" b="1" smtClean="0">
              <a:latin typeface="Times New Roman" pitchFamily="18" charset="0"/>
            </a:endParaRPr>
          </a:p>
        </p:txBody>
      </p:sp>
      <p:sp>
        <p:nvSpPr>
          <p:cNvPr id="92163" name="Rectangle 3"/>
          <p:cNvSpPr>
            <a:spLocks noGrp="1" noChangeArrowheads="1"/>
          </p:cNvSpPr>
          <p:nvPr>
            <p:ph idx="1"/>
          </p:nvPr>
        </p:nvSpPr>
        <p:spPr/>
        <p:txBody>
          <a:bodyPr/>
          <a:lstStyle/>
          <a:p>
            <a:pPr eaLnBrk="1" hangingPunct="1">
              <a:lnSpc>
                <a:spcPct val="90000"/>
              </a:lnSpc>
              <a:buClr>
                <a:schemeClr val="hlink"/>
              </a:buClr>
              <a:buSzPct val="150000"/>
              <a:buFont typeface="Wingdings" pitchFamily="2" charset="2"/>
              <a:buChar char="§"/>
            </a:pPr>
            <a:r>
              <a:rPr lang="en-GB" sz="2800" b="1" smtClean="0"/>
              <a:t>Full penetration welds were obtained without any difficulty</a:t>
            </a:r>
          </a:p>
          <a:p>
            <a:pPr eaLnBrk="1" hangingPunct="1">
              <a:lnSpc>
                <a:spcPct val="90000"/>
              </a:lnSpc>
              <a:buClr>
                <a:schemeClr val="hlink"/>
              </a:buClr>
              <a:buSzPct val="150000"/>
              <a:buFont typeface="Wingdings" pitchFamily="2" charset="2"/>
              <a:buChar char="§"/>
            </a:pPr>
            <a:endParaRPr lang="en-GB" sz="2800" b="1" smtClean="0"/>
          </a:p>
          <a:p>
            <a:pPr eaLnBrk="1" hangingPunct="1">
              <a:lnSpc>
                <a:spcPct val="90000"/>
              </a:lnSpc>
              <a:buClr>
                <a:schemeClr val="hlink"/>
              </a:buClr>
              <a:buSzPct val="150000"/>
              <a:buFont typeface="Wingdings" pitchFamily="2" charset="2"/>
              <a:buChar char="§"/>
            </a:pPr>
            <a:r>
              <a:rPr lang="en-GB" sz="2800" b="1" smtClean="0"/>
              <a:t>Process parameters were established to get a full penetration welds in aluminium</a:t>
            </a:r>
          </a:p>
          <a:p>
            <a:pPr eaLnBrk="1" hangingPunct="1">
              <a:lnSpc>
                <a:spcPct val="90000"/>
              </a:lnSpc>
              <a:buClr>
                <a:schemeClr val="hlink"/>
              </a:buClr>
              <a:buSzPct val="150000"/>
              <a:buFont typeface="Wingdings" pitchFamily="2" charset="2"/>
              <a:buChar char="§"/>
            </a:pPr>
            <a:endParaRPr lang="en-GB" sz="2800" b="1" smtClean="0"/>
          </a:p>
          <a:p>
            <a:pPr eaLnBrk="1" hangingPunct="1">
              <a:lnSpc>
                <a:spcPct val="90000"/>
              </a:lnSpc>
              <a:buClr>
                <a:schemeClr val="hlink"/>
              </a:buClr>
              <a:buSzPct val="150000"/>
              <a:buFont typeface="Wingdings" pitchFamily="2" charset="2"/>
              <a:buChar char="§"/>
            </a:pPr>
            <a:r>
              <a:rPr lang="en-GB" sz="2800" b="1" smtClean="0"/>
              <a:t>A fine grain structure was obtained during FSW which is indicative of strength equal to that of base metal</a:t>
            </a:r>
            <a:endParaRPr lang="en-US" sz="2800" b="1" smtClean="0"/>
          </a:p>
        </p:txBody>
      </p:sp>
    </p:spTree>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1046163" y="865188"/>
            <a:ext cx="6692900" cy="777875"/>
          </a:xfrm>
        </p:spPr>
        <p:txBody>
          <a:bodyPr/>
          <a:lstStyle/>
          <a:p>
            <a:pPr eaLnBrk="1" hangingPunct="1"/>
            <a:r>
              <a:rPr lang="en-US" sz="3200" b="1" smtClean="0">
                <a:solidFill>
                  <a:schemeClr val="accent1"/>
                </a:solidFill>
                <a:latin typeface="Times New Roman" pitchFamily="18" charset="0"/>
              </a:rPr>
              <a:t>PROCESS LIMITATIONS</a:t>
            </a:r>
          </a:p>
        </p:txBody>
      </p:sp>
      <p:sp>
        <p:nvSpPr>
          <p:cNvPr id="73731" name="Rectangle 3"/>
          <p:cNvSpPr>
            <a:spLocks noGrp="1" noChangeArrowheads="1"/>
          </p:cNvSpPr>
          <p:nvPr>
            <p:ph idx="1"/>
          </p:nvPr>
        </p:nvSpPr>
        <p:spPr/>
        <p:txBody>
          <a:bodyPr/>
          <a:lstStyle/>
          <a:p>
            <a:pPr eaLnBrk="1" hangingPunct="1">
              <a:buClr>
                <a:srgbClr val="F808F8"/>
              </a:buClr>
              <a:buSzPct val="150000"/>
              <a:buFont typeface="Wingdings" pitchFamily="2" charset="2"/>
              <a:buChar char="§"/>
            </a:pPr>
            <a:r>
              <a:rPr lang="en-US" sz="2800" b="1" smtClean="0"/>
              <a:t>Welding speeds are slower than those of some fusion welding processes </a:t>
            </a:r>
          </a:p>
          <a:p>
            <a:pPr eaLnBrk="1" hangingPunct="1">
              <a:buClr>
                <a:srgbClr val="F808F8"/>
              </a:buClr>
              <a:buSzPct val="150000"/>
              <a:buFont typeface="Wingdings" pitchFamily="2" charset="2"/>
              <a:buChar char="§"/>
            </a:pPr>
            <a:endParaRPr lang="en-US" sz="2800" b="1" smtClean="0"/>
          </a:p>
          <a:p>
            <a:pPr eaLnBrk="1" hangingPunct="1">
              <a:buClr>
                <a:srgbClr val="F808F8"/>
              </a:buClr>
              <a:buSzPct val="150000"/>
              <a:buFont typeface="Wingdings" pitchFamily="2" charset="2"/>
              <a:buChar char="§"/>
            </a:pPr>
            <a:r>
              <a:rPr lang="en-US" sz="2800" b="1" smtClean="0"/>
              <a:t>Work pieces must be rigidly clamped </a:t>
            </a:r>
          </a:p>
          <a:p>
            <a:pPr eaLnBrk="1" hangingPunct="1">
              <a:buClr>
                <a:srgbClr val="F808F8"/>
              </a:buClr>
              <a:buSzPct val="150000"/>
              <a:buFont typeface="Wingdings" pitchFamily="2" charset="2"/>
              <a:buChar char="§"/>
            </a:pPr>
            <a:endParaRPr lang="en-US" sz="2800" b="1" smtClean="0"/>
          </a:p>
          <a:p>
            <a:pPr eaLnBrk="1" hangingPunct="1">
              <a:buClr>
                <a:srgbClr val="F808F8"/>
              </a:buClr>
              <a:buSzPct val="150000"/>
              <a:buFont typeface="Wingdings" pitchFamily="2" charset="2"/>
              <a:buChar char="§"/>
            </a:pPr>
            <a:r>
              <a:rPr lang="en-US" sz="2800" b="1" smtClean="0"/>
              <a:t>Backing bar required </a:t>
            </a:r>
          </a:p>
          <a:p>
            <a:pPr eaLnBrk="1" hangingPunct="1">
              <a:buClr>
                <a:schemeClr val="accent1"/>
              </a:buClr>
              <a:buFont typeface="Wingdings" pitchFamily="2" charset="2"/>
              <a:buChar char="D"/>
            </a:pPr>
            <a:endParaRPr lang="en-US" sz="2800" b="1" smtClean="0"/>
          </a:p>
          <a:p>
            <a:pPr eaLnBrk="1" hangingPunct="1">
              <a:buFont typeface="Wingdings" pitchFamily="2" charset="2"/>
              <a:buNone/>
            </a:pPr>
            <a:endParaRPr lang="en-US" sz="280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dissolve">
                                      <p:cBhvr>
                                        <p:cTn id="7" dur="500"/>
                                        <p:tgtEl>
                                          <p:spTgt spid="73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3731">
                                            <p:txEl>
                                              <p:pRg st="2" end="2"/>
                                            </p:txEl>
                                          </p:spTgt>
                                        </p:tgtEl>
                                        <p:attrNameLst>
                                          <p:attrName>style.visibility</p:attrName>
                                        </p:attrNameLst>
                                      </p:cBhvr>
                                      <p:to>
                                        <p:strVal val="visible"/>
                                      </p:to>
                                    </p:set>
                                    <p:animEffect transition="in" filter="dissolve">
                                      <p:cBhvr>
                                        <p:cTn id="12" dur="500"/>
                                        <p:tgtEl>
                                          <p:spTgt spid="737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73731">
                                            <p:txEl>
                                              <p:pRg st="4" end="4"/>
                                            </p:txEl>
                                          </p:spTgt>
                                        </p:tgtEl>
                                        <p:attrNameLst>
                                          <p:attrName>style.visibility</p:attrName>
                                        </p:attrNameLst>
                                      </p:cBhvr>
                                      <p:to>
                                        <p:strVal val="visible"/>
                                      </p:to>
                                    </p:set>
                                    <p:animEffect transition="in" filter="dissolve">
                                      <p:cBhvr>
                                        <p:cTn id="17" dur="500"/>
                                        <p:tgtEl>
                                          <p:spTgt spid="7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9338" name="Group 1274"/>
          <p:cNvGraphicFramePr>
            <a:graphicFrameLocks noGrp="1"/>
          </p:cNvGraphicFramePr>
          <p:nvPr/>
        </p:nvGraphicFramePr>
        <p:xfrm>
          <a:off x="74613" y="1006475"/>
          <a:ext cx="8994775" cy="4575816"/>
        </p:xfrm>
        <a:graphic>
          <a:graphicData uri="http://schemas.openxmlformats.org/drawingml/2006/table">
            <a:tbl>
              <a:tblPr/>
              <a:tblGrid>
                <a:gridCol w="563562"/>
                <a:gridCol w="809625"/>
                <a:gridCol w="809625"/>
                <a:gridCol w="603250"/>
                <a:gridCol w="603250"/>
                <a:gridCol w="603250"/>
                <a:gridCol w="603250"/>
                <a:gridCol w="603250"/>
                <a:gridCol w="603250"/>
                <a:gridCol w="796925"/>
                <a:gridCol w="798513"/>
                <a:gridCol w="798512"/>
                <a:gridCol w="798513"/>
              </a:tblGrid>
              <a:tr h="228600">
                <a:tc gridSpan="1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WITH GAS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I</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F</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(mm/min)</a:t>
                      </a:r>
                      <a:endParaRPr kumimoji="0" lang="en-US" sz="24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S</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(mm/min)</a:t>
                      </a:r>
                      <a:endParaRPr kumimoji="0" lang="en-US" sz="2400" b="0"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V</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(V)</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E</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(kW)</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H</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(mm)</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W</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(mm)</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P</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(mm)</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a:t>
                      </a:r>
                      <a:r>
                        <a:rPr kumimoji="0" lang="en-US" sz="1200" b="1" i="0" u="none" strike="noStrike" cap="none" normalizeH="0" baseline="-30000" dirty="0" smtClean="0">
                          <a:ln>
                            <a:noFill/>
                          </a:ln>
                          <a:solidFill>
                            <a:schemeClr val="tx1"/>
                          </a:solidFill>
                          <a:effectLst/>
                          <a:latin typeface="Times New Roman" pitchFamily="18" charset="0"/>
                          <a:cs typeface="Times New Roman" pitchFamily="18" charset="0"/>
                        </a:rPr>
                        <a:t>P</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(mm</a:t>
                      </a:r>
                      <a:r>
                        <a:rPr kumimoji="0" lang="en-US" sz="1200" b="1" i="0" u="none" strike="noStrike" cap="none" normalizeH="0" baseline="30000" dirty="0" smtClean="0">
                          <a:ln>
                            <a:noFill/>
                          </a:ln>
                          <a:solidFill>
                            <a:schemeClr val="tx1"/>
                          </a:solidFill>
                          <a:effectLst/>
                          <a:latin typeface="Times New Roman" pitchFamily="18" charset="0"/>
                          <a:cs typeface="Times New Roman" pitchFamily="18" charset="0"/>
                        </a:rPr>
                        <a:t>2</a:t>
                      </a: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a:t>
                      </a: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(Degree)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a:t>
                      </a: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sym typeface="Symbol" pitchFamily="18" charset="2"/>
                        </a:rPr>
                        <a:t>(Degree)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Dilution</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Q</a:t>
                      </a:r>
                      <a:endParaRPr kumimoji="0" lang="en-US" sz="1000" b="1" i="0" u="none" strike="noStrike" cap="none" normalizeH="0" baseline="0" dirty="0" smtClean="0">
                        <a:ln>
                          <a:noFill/>
                        </a:ln>
                        <a:solidFill>
                          <a:schemeClr val="tx1"/>
                        </a:solidFill>
                        <a:effectLst/>
                        <a:latin typeface="Times New Roman" pitchFamily="18" charset="0"/>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Times New Roman" pitchFamily="18" charset="0"/>
                          <a:cs typeface="Times New Roman" pitchFamily="18" charset="0"/>
                        </a:rPr>
                        <a:t> (J/mm)</a:t>
                      </a:r>
                      <a:endParaRPr kumimoji="0" lang="en-US" sz="2400" b="1" i="0" u="none" strike="noStrike" cap="none" normalizeH="0" baseline="0" dirty="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35.9</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3.231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6.6</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1.75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0.345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1534.7</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33.0</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3.301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1.70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0.454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1567.5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4.092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1.75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1.70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0.533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1943.7</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37.6</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4.512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1.60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9.8</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1.80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1400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0.622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2143.2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gridSpan="1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WITHOUT GAS</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2.439</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1.95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0.303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1158.5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26.1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2.521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1.70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0.401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1197.0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24.4</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2.684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1.65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700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0.419</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1274.9</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3.264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1.50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0.510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1550.4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8600">
                <a:tc gridSpan="13">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chemeClr val="tx1"/>
                          </a:solidFill>
                          <a:effectLst/>
                          <a:latin typeface="Times New Roman" pitchFamily="18" charset="0"/>
                          <a:cs typeface="Times New Roman" pitchFamily="18" charset="0"/>
                        </a:rPr>
                        <a:t>SOLID ELECTRODE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c hMerge="1">
                  <a:txBody>
                    <a:bodyPr/>
                    <a:lstStyle/>
                    <a:p>
                      <a:endParaRPr lang="en-IN"/>
                    </a:p>
                  </a:txBody>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22.7</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2.043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6.3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0.219</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970.4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21.6</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2.160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7.4</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600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35</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0.333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1026.0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21.9</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2.409</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7.6</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550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40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36</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0.346</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1144.3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74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272</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125</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24.1</a:t>
                      </a:r>
                      <a:endParaRPr kumimoji="0" lang="en-US" sz="2400" b="0" i="0" u="none" strike="noStrike" cap="none" normalizeH="0" baseline="0" smtClean="0">
                        <a:ln>
                          <a:noFill/>
                        </a:ln>
                        <a:solidFill>
                          <a:schemeClr val="tx1"/>
                        </a:solidFill>
                        <a:effectLst/>
                        <a:latin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2.892</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1.8</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1.3</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800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38</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smtClean="0">
                          <a:ln>
                            <a:noFill/>
                          </a:ln>
                          <a:solidFill>
                            <a:schemeClr val="tx1"/>
                          </a:solidFill>
                          <a:effectLst/>
                          <a:latin typeface="Times New Roman" pitchFamily="18" charset="0"/>
                          <a:cs typeface="Times New Roman" pitchFamily="18" charset="0"/>
                        </a:rPr>
                        <a:t>0.490</a:t>
                      </a:r>
                      <a:endParaRPr kumimoji="0" lang="en-US" sz="2400" b="0" i="0" u="none" strike="noStrike" cap="none" normalizeH="0" baseline="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New Roman" pitchFamily="18" charset="0"/>
                          <a:cs typeface="Times New Roman" pitchFamily="18" charset="0"/>
                        </a:rPr>
                        <a:t>1373.7</a:t>
                      </a:r>
                      <a:endParaRPr kumimoji="0" lang="en-US" sz="2400" b="0" i="0" u="none" strike="noStrike" cap="none" normalizeH="0" baseline="0" dirty="0" smtClean="0">
                        <a:ln>
                          <a:noFill/>
                        </a:ln>
                        <a:solidFill>
                          <a:schemeClr val="tx1"/>
                        </a:solidFill>
                        <a:effectLst/>
                        <a:latin typeface="Times New Roman" pitchFamily="18" charset="0"/>
                      </a:endParaRPr>
                    </a:p>
                  </a:txBody>
                  <a:tcPr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43238" name="Rectangle 1265"/>
          <p:cNvSpPr>
            <a:spLocks noChangeArrowheads="1"/>
          </p:cNvSpPr>
          <p:nvPr/>
        </p:nvSpPr>
        <p:spPr bwMode="auto">
          <a:xfrm>
            <a:off x="1768475" y="5746750"/>
            <a:ext cx="5667375" cy="519113"/>
          </a:xfrm>
          <a:prstGeom prst="rect">
            <a:avLst/>
          </a:prstGeom>
          <a:noFill/>
          <a:ln w="9525">
            <a:noFill/>
            <a:miter lim="800000"/>
            <a:headEnd/>
            <a:tailEnd/>
          </a:ln>
        </p:spPr>
        <p:txBody>
          <a:bodyPr wrap="none" anchor="ctr">
            <a:spAutoFit/>
          </a:bodyPr>
          <a:lstStyle/>
          <a:p>
            <a:pPr algn="ctr"/>
            <a:r>
              <a:rPr lang="en-US" sz="2800" b="1">
                <a:solidFill>
                  <a:schemeClr val="tx2"/>
                </a:solidFill>
                <a:latin typeface="Times New Roman" pitchFamily="18" charset="0"/>
                <a:cs typeface="Times New Roman" pitchFamily="18" charset="0"/>
              </a:rPr>
              <a:t>Experimental conditions and results</a:t>
            </a:r>
            <a:endParaRPr lang="en-US" sz="2800" b="1">
              <a:solidFill>
                <a:schemeClr val="tx2"/>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685800" y="609600"/>
            <a:ext cx="7772400" cy="533400"/>
          </a:xfrm>
        </p:spPr>
        <p:txBody>
          <a:bodyPr/>
          <a:lstStyle/>
          <a:p>
            <a:pPr eaLnBrk="1" hangingPunct="1"/>
            <a:r>
              <a:rPr lang="en-US" sz="2800" b="1" smtClean="0">
                <a:solidFill>
                  <a:schemeClr val="accent1"/>
                </a:solidFill>
                <a:latin typeface="Times New Roman" pitchFamily="18" charset="0"/>
              </a:rPr>
              <a:t>PROCESS LIMITATIONS</a:t>
            </a:r>
          </a:p>
        </p:txBody>
      </p:sp>
      <p:sp>
        <p:nvSpPr>
          <p:cNvPr id="74755" name="Rectangle 3"/>
          <p:cNvSpPr>
            <a:spLocks noGrp="1" noChangeArrowheads="1"/>
          </p:cNvSpPr>
          <p:nvPr>
            <p:ph idx="1"/>
          </p:nvPr>
        </p:nvSpPr>
        <p:spPr/>
        <p:txBody>
          <a:bodyPr/>
          <a:lstStyle/>
          <a:p>
            <a:pPr eaLnBrk="1" hangingPunct="1">
              <a:buClr>
                <a:schemeClr val="tx2"/>
              </a:buClr>
              <a:buSzPct val="150000"/>
              <a:buFont typeface="Wingdings" pitchFamily="2" charset="2"/>
              <a:buChar char="§"/>
            </a:pPr>
            <a:r>
              <a:rPr lang="en-US" sz="2800" b="1" smtClean="0"/>
              <a:t>Keyhole at the end of each weld (unacceptable when welding drums, pipes, &amp; storage tanks)</a:t>
            </a:r>
            <a:endParaRPr lang="en-US" sz="2800" smtClean="0"/>
          </a:p>
          <a:p>
            <a:pPr eaLnBrk="1" hangingPunct="1">
              <a:buClr>
                <a:schemeClr val="tx2"/>
              </a:buClr>
              <a:buSzPct val="150000"/>
              <a:buFont typeface="Wingdings" pitchFamily="2" charset="2"/>
              <a:buChar char="§"/>
            </a:pPr>
            <a:endParaRPr lang="en-US" sz="2800" smtClean="0"/>
          </a:p>
          <a:p>
            <a:pPr eaLnBrk="1" hangingPunct="1">
              <a:buClr>
                <a:schemeClr val="tx2"/>
              </a:buClr>
              <a:buSzPct val="150000"/>
              <a:buFont typeface="Wingdings" pitchFamily="2" charset="2"/>
              <a:buChar char="§"/>
            </a:pPr>
            <a:r>
              <a:rPr lang="en-US" sz="2800" b="1" smtClean="0"/>
              <a:t>Requirement of different-length pin tools as per varying thickness of base material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Effect transition="in" filter="dissolve">
                                      <p:cBhvr>
                                        <p:cTn id="7" dur="500"/>
                                        <p:tgtEl>
                                          <p:spTgt spid="747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4755">
                                            <p:txEl>
                                              <p:pRg st="2" end="2"/>
                                            </p:txEl>
                                          </p:spTgt>
                                        </p:tgtEl>
                                        <p:attrNameLst>
                                          <p:attrName>style.visibility</p:attrName>
                                        </p:attrNameLst>
                                      </p:cBhvr>
                                      <p:to>
                                        <p:strVal val="visible"/>
                                      </p:to>
                                    </p:set>
                                    <p:animEffect transition="in" filter="dissolve">
                                      <p:cBhvr>
                                        <p:cTn id="12" dur="500"/>
                                        <p:tgtEl>
                                          <p:spTgt spid="747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533400" y="92075"/>
            <a:ext cx="7772400" cy="609600"/>
          </a:xfrm>
        </p:spPr>
        <p:txBody>
          <a:bodyPr anchor="t">
            <a:normAutofit fontScale="90000"/>
          </a:bodyPr>
          <a:lstStyle/>
          <a:p>
            <a:pPr eaLnBrk="1" fontAlgn="auto" hangingPunct="1">
              <a:spcAft>
                <a:spcPts val="0"/>
              </a:spcAft>
              <a:defRPr/>
            </a:pPr>
            <a:r>
              <a:rPr lang="en-US" sz="3200" b="1" dirty="0" smtClean="0">
                <a:solidFill>
                  <a:srgbClr val="FFC000"/>
                </a:solidFill>
                <a:latin typeface="Times New Roman" pitchFamily="18" charset="0"/>
              </a:rPr>
              <a:t>AREAS OF RESEARCH AND CONSULTANCY</a:t>
            </a:r>
          </a:p>
        </p:txBody>
      </p:sp>
      <p:sp>
        <p:nvSpPr>
          <p:cNvPr id="95235" name="Rectangle 3"/>
          <p:cNvSpPr>
            <a:spLocks noGrp="1" noChangeArrowheads="1"/>
          </p:cNvSpPr>
          <p:nvPr>
            <p:ph idx="1"/>
          </p:nvPr>
        </p:nvSpPr>
        <p:spPr>
          <a:xfrm>
            <a:off x="0" y="946150"/>
            <a:ext cx="9144000" cy="5576888"/>
          </a:xfrm>
        </p:spPr>
        <p:txBody>
          <a:bodyPr/>
          <a:lstStyle/>
          <a:p>
            <a:pPr eaLnBrk="1" hangingPunct="1">
              <a:lnSpc>
                <a:spcPct val="80000"/>
              </a:lnSpc>
            </a:pPr>
            <a:endParaRPr lang="en-US" sz="800" smtClean="0"/>
          </a:p>
          <a:p>
            <a:pPr eaLnBrk="1" hangingPunct="1">
              <a:lnSpc>
                <a:spcPct val="80000"/>
              </a:lnSpc>
              <a:buClr>
                <a:srgbClr val="F808F8"/>
              </a:buClr>
              <a:buSzPct val="120000"/>
              <a:buFont typeface="Arial" charset="0"/>
              <a:buChar char="•"/>
            </a:pPr>
            <a:r>
              <a:rPr lang="en-US" sz="2400" b="1" smtClean="0"/>
              <a:t>Development of welding fluxes; for SMAW and SAW process.</a:t>
            </a:r>
          </a:p>
          <a:p>
            <a:pPr eaLnBrk="1" hangingPunct="1">
              <a:lnSpc>
                <a:spcPct val="80000"/>
              </a:lnSpc>
              <a:buClr>
                <a:srgbClr val="F808F8"/>
              </a:buClr>
              <a:buSzPct val="120000"/>
              <a:buFont typeface="Arial" charset="0"/>
              <a:buChar char="•"/>
            </a:pPr>
            <a:r>
              <a:rPr lang="en-US" sz="2400" b="1" smtClean="0"/>
              <a:t>Total technical assistance in the setting up of electrode manufacturing plants.</a:t>
            </a:r>
          </a:p>
          <a:p>
            <a:pPr eaLnBrk="1" hangingPunct="1">
              <a:lnSpc>
                <a:spcPct val="80000"/>
              </a:lnSpc>
              <a:buClr>
                <a:srgbClr val="F808F8"/>
              </a:buClr>
              <a:buSzPct val="120000"/>
              <a:buFont typeface="Arial" charset="0"/>
              <a:buChar char="•"/>
            </a:pPr>
            <a:r>
              <a:rPr lang="en-US" sz="2400" b="1" smtClean="0"/>
              <a:t>Development of welding procedures.</a:t>
            </a:r>
          </a:p>
          <a:p>
            <a:pPr eaLnBrk="1" hangingPunct="1">
              <a:lnSpc>
                <a:spcPct val="80000"/>
              </a:lnSpc>
              <a:buClr>
                <a:srgbClr val="F808F8"/>
              </a:buClr>
              <a:buSzPct val="120000"/>
              <a:buFont typeface="Arial" charset="0"/>
              <a:buChar char="•"/>
            </a:pPr>
            <a:r>
              <a:rPr lang="en-US" sz="2400" b="1" smtClean="0"/>
              <a:t>Development of new welding processes &amp; Inverter based power sources.</a:t>
            </a:r>
          </a:p>
          <a:p>
            <a:pPr eaLnBrk="1" hangingPunct="1">
              <a:lnSpc>
                <a:spcPct val="80000"/>
              </a:lnSpc>
              <a:buClr>
                <a:srgbClr val="F808F8"/>
              </a:buClr>
              <a:buSzPct val="120000"/>
              <a:buFont typeface="Arial" charset="0"/>
              <a:buChar char="•"/>
            </a:pPr>
            <a:r>
              <a:rPr lang="en-US" sz="2400" b="1" smtClean="0"/>
              <a:t>Welding of Aluminum and it’s Alloys.</a:t>
            </a:r>
          </a:p>
          <a:p>
            <a:pPr eaLnBrk="1" hangingPunct="1">
              <a:lnSpc>
                <a:spcPct val="80000"/>
              </a:lnSpc>
              <a:buClr>
                <a:srgbClr val="F808F8"/>
              </a:buClr>
              <a:buSzPct val="120000"/>
              <a:buFont typeface="Arial" charset="0"/>
              <a:buChar char="•"/>
            </a:pPr>
            <a:r>
              <a:rPr lang="en-US" sz="2400" b="1" smtClean="0"/>
              <a:t>Human Resource Development of welding personnel, including operators.</a:t>
            </a:r>
          </a:p>
          <a:p>
            <a:pPr eaLnBrk="1" hangingPunct="1">
              <a:lnSpc>
                <a:spcPct val="80000"/>
              </a:lnSpc>
              <a:buClr>
                <a:srgbClr val="F808F8"/>
              </a:buClr>
              <a:buSzPct val="120000"/>
              <a:buFont typeface="Arial" charset="0"/>
              <a:buChar char="•"/>
            </a:pPr>
            <a:r>
              <a:rPr lang="en-US" sz="2400" b="1" smtClean="0"/>
              <a:t>Optimization of welding facilities.</a:t>
            </a:r>
          </a:p>
          <a:p>
            <a:pPr eaLnBrk="1" hangingPunct="1">
              <a:lnSpc>
                <a:spcPct val="80000"/>
              </a:lnSpc>
              <a:buClr>
                <a:srgbClr val="F808F8"/>
              </a:buClr>
              <a:buSzPct val="120000"/>
              <a:buFont typeface="Arial" charset="0"/>
              <a:buChar char="•"/>
            </a:pPr>
            <a:r>
              <a:rPr lang="en-US" sz="2400" b="1" smtClean="0"/>
              <a:t>Computer Aided Process Planning for welding procedure.</a:t>
            </a:r>
          </a:p>
          <a:p>
            <a:pPr eaLnBrk="1" hangingPunct="1">
              <a:lnSpc>
                <a:spcPct val="80000"/>
              </a:lnSpc>
              <a:buClr>
                <a:srgbClr val="F808F8"/>
              </a:buClr>
              <a:buSzPct val="120000"/>
              <a:buFont typeface="Arial" charset="0"/>
              <a:buChar char="•"/>
            </a:pPr>
            <a:r>
              <a:rPr lang="en-US" sz="2400" b="1" smtClean="0"/>
              <a:t>Development of Expert Systems for welding procedures.</a:t>
            </a:r>
          </a:p>
          <a:p>
            <a:pPr eaLnBrk="1" hangingPunct="1">
              <a:lnSpc>
                <a:spcPct val="80000"/>
              </a:lnSpc>
              <a:buClr>
                <a:srgbClr val="F808F8"/>
              </a:buClr>
              <a:buSzPct val="120000"/>
              <a:buFont typeface="Arial" charset="0"/>
              <a:buChar char="•"/>
            </a:pPr>
            <a:r>
              <a:rPr lang="en-US" sz="2400" b="1" smtClean="0"/>
              <a:t>Assists in setting up of welding research facilities</a:t>
            </a:r>
            <a:endParaRPr lang="en-US" sz="2400" smtClean="0"/>
          </a:p>
          <a:p>
            <a:pPr eaLnBrk="1" hangingPunct="1">
              <a:lnSpc>
                <a:spcPct val="80000"/>
              </a:lnSpc>
              <a:buSzPct val="120000"/>
              <a:buFont typeface="Arial" charset="0"/>
              <a:buChar char="•"/>
            </a:pPr>
            <a:endParaRPr lang="en-US" sz="1000" smtClean="0"/>
          </a:p>
          <a:p>
            <a:pPr algn="ctr" eaLnBrk="1" hangingPunct="1">
              <a:lnSpc>
                <a:spcPct val="80000"/>
              </a:lnSpc>
              <a:buSzPct val="120000"/>
              <a:buFont typeface="Wingdings 2" pitchFamily="18" charset="2"/>
              <a:buNone/>
            </a:pPr>
            <a:r>
              <a:rPr lang="en-US" sz="2400" b="1" smtClean="0">
                <a:solidFill>
                  <a:srgbClr val="00FF00"/>
                </a:solidFill>
              </a:rPr>
              <a:t>KINDLY FEEL FREE TO CONTACT FOR ANY PROBLEM. WE PROVIDE SOLUTIONS FOR ABC TO XYZ PROBLEMS.</a:t>
            </a: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extBox 3"/>
          <p:cNvSpPr txBox="1">
            <a:spLocks noChangeArrowheads="1"/>
          </p:cNvSpPr>
          <p:nvPr/>
        </p:nvSpPr>
        <p:spPr bwMode="auto">
          <a:xfrm>
            <a:off x="1322388" y="123825"/>
            <a:ext cx="6429375" cy="584200"/>
          </a:xfrm>
          <a:prstGeom prst="rect">
            <a:avLst/>
          </a:prstGeom>
          <a:noFill/>
          <a:ln w="9525">
            <a:noFill/>
            <a:miter lim="800000"/>
            <a:headEnd/>
            <a:tailEnd/>
          </a:ln>
        </p:spPr>
        <p:txBody>
          <a:bodyPr>
            <a:spAutoFit/>
          </a:bodyPr>
          <a:lstStyle/>
          <a:p>
            <a:pPr algn="ctr"/>
            <a:r>
              <a:rPr lang="en-US" sz="3200" b="1">
                <a:latin typeface="Constantia" pitchFamily="18" charset="0"/>
              </a:rPr>
              <a:t>FACTS ON WELDING</a:t>
            </a:r>
            <a:endParaRPr lang="en-IN" sz="3200" b="1">
              <a:latin typeface="Constantia" pitchFamily="18" charset="0"/>
            </a:endParaRPr>
          </a:p>
        </p:txBody>
      </p:sp>
      <p:sp>
        <p:nvSpPr>
          <p:cNvPr id="5" name="TextBox 4"/>
          <p:cNvSpPr txBox="1"/>
          <p:nvPr/>
        </p:nvSpPr>
        <p:spPr>
          <a:xfrm>
            <a:off x="571500" y="712788"/>
            <a:ext cx="8001000" cy="6124575"/>
          </a:xfrm>
          <a:prstGeom prst="rect">
            <a:avLst/>
          </a:prstGeom>
          <a:noFill/>
        </p:spPr>
        <p:txBody>
          <a:bodyPr>
            <a:spAutoFit/>
          </a:bodyPr>
          <a:lstStyle/>
          <a:p>
            <a:pPr algn="just" fontAlgn="auto">
              <a:spcBef>
                <a:spcPts val="0"/>
              </a:spcBef>
              <a:spcAft>
                <a:spcPts val="0"/>
              </a:spcAft>
              <a:defRPr/>
            </a:pPr>
            <a:r>
              <a:rPr lang="en-US" sz="2800" b="1" dirty="0">
                <a:solidFill>
                  <a:srgbClr val="00FF00"/>
                </a:solidFill>
                <a:latin typeface="+mn-lt"/>
                <a:cs typeface="+mn-cs"/>
              </a:rPr>
              <a:t>With an estimated Rs.36500 </a:t>
            </a:r>
            <a:r>
              <a:rPr lang="en-US" sz="2800" b="1" dirty="0" err="1">
                <a:solidFill>
                  <a:srgbClr val="00FF00"/>
                </a:solidFill>
                <a:latin typeface="+mn-lt"/>
                <a:cs typeface="+mn-cs"/>
              </a:rPr>
              <a:t>crore</a:t>
            </a:r>
            <a:r>
              <a:rPr lang="en-US" sz="2800" b="1" dirty="0">
                <a:solidFill>
                  <a:srgbClr val="00FF00"/>
                </a:solidFill>
                <a:latin typeface="+mn-lt"/>
                <a:cs typeface="+mn-cs"/>
              </a:rPr>
              <a:t> investment in infrastructure in the 2008-2009 plan and projected consumption  of steel at 58 million </a:t>
            </a:r>
            <a:r>
              <a:rPr lang="en-US" sz="2800" b="1" dirty="0" err="1">
                <a:solidFill>
                  <a:srgbClr val="00FF00"/>
                </a:solidFill>
                <a:latin typeface="+mn-lt"/>
                <a:cs typeface="+mn-cs"/>
              </a:rPr>
              <a:t>tonnes</a:t>
            </a:r>
            <a:r>
              <a:rPr lang="en-US" sz="2800" b="1" dirty="0">
                <a:solidFill>
                  <a:srgbClr val="00FF00"/>
                </a:solidFill>
                <a:latin typeface="+mn-lt"/>
                <a:cs typeface="+mn-cs"/>
              </a:rPr>
              <a:t> this year, the welding industry is gearing up to meet the challenges.</a:t>
            </a:r>
          </a:p>
          <a:p>
            <a:pPr algn="just" fontAlgn="auto">
              <a:spcBef>
                <a:spcPts val="0"/>
              </a:spcBef>
              <a:spcAft>
                <a:spcPts val="0"/>
              </a:spcAft>
              <a:defRPr/>
            </a:pPr>
            <a:endParaRPr lang="en-US" sz="2800" b="1" dirty="0">
              <a:latin typeface="+mn-lt"/>
              <a:cs typeface="+mn-cs"/>
            </a:endParaRPr>
          </a:p>
          <a:p>
            <a:pPr algn="just" fontAlgn="auto">
              <a:spcBef>
                <a:spcPts val="0"/>
              </a:spcBef>
              <a:spcAft>
                <a:spcPts val="0"/>
              </a:spcAft>
              <a:defRPr/>
            </a:pPr>
            <a:r>
              <a:rPr lang="en-US" sz="2800" b="1" dirty="0">
                <a:solidFill>
                  <a:srgbClr val="FFC000"/>
                </a:solidFill>
                <a:latin typeface="+mn-lt"/>
                <a:cs typeface="+mn-cs"/>
              </a:rPr>
              <a:t>There is  a growing need for welding engineers by the Defense, Mining , Transport, Shipbuilding, Construction and process industry.</a:t>
            </a:r>
          </a:p>
          <a:p>
            <a:pPr algn="just" fontAlgn="auto">
              <a:spcBef>
                <a:spcPts val="0"/>
              </a:spcBef>
              <a:spcAft>
                <a:spcPts val="0"/>
              </a:spcAft>
              <a:defRPr/>
            </a:pPr>
            <a:endParaRPr lang="en-US" sz="2800" b="1" dirty="0">
              <a:latin typeface="+mn-lt"/>
              <a:cs typeface="+mn-cs"/>
            </a:endParaRPr>
          </a:p>
          <a:p>
            <a:pPr algn="just" fontAlgn="auto">
              <a:spcBef>
                <a:spcPts val="0"/>
              </a:spcBef>
              <a:spcAft>
                <a:spcPts val="0"/>
              </a:spcAft>
              <a:defRPr/>
            </a:pPr>
            <a:r>
              <a:rPr lang="en-US" sz="2800" b="1" dirty="0">
                <a:solidFill>
                  <a:srgbClr val="FF33CC"/>
                </a:solidFill>
                <a:latin typeface="+mn-lt"/>
                <a:cs typeface="+mn-cs"/>
              </a:rPr>
              <a:t>More than 12000 welding engineers and more than 4.5 </a:t>
            </a:r>
            <a:r>
              <a:rPr lang="en-US" sz="2800" b="1" dirty="0" err="1">
                <a:solidFill>
                  <a:srgbClr val="FF33CC"/>
                </a:solidFill>
                <a:latin typeface="+mn-lt"/>
                <a:cs typeface="+mn-cs"/>
              </a:rPr>
              <a:t>lacs</a:t>
            </a:r>
            <a:r>
              <a:rPr lang="en-US" sz="2800" b="1" dirty="0">
                <a:solidFill>
                  <a:srgbClr val="FF33CC"/>
                </a:solidFill>
                <a:latin typeface="+mn-lt"/>
                <a:cs typeface="+mn-cs"/>
              </a:rPr>
              <a:t> welders are needed in the next 10 years.</a:t>
            </a:r>
            <a:endParaRPr lang="en-IN" sz="2800" b="1" dirty="0">
              <a:solidFill>
                <a:srgbClr val="FF33CC"/>
              </a:solidFill>
              <a:latin typeface="+mn-lt"/>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a:xfrm>
            <a:off x="457200" y="165100"/>
            <a:ext cx="8229600" cy="620713"/>
          </a:xfrm>
        </p:spPr>
        <p:txBody>
          <a:bodyPr anchor="t"/>
          <a:lstStyle/>
          <a:p>
            <a:pPr eaLnBrk="1" hangingPunct="1"/>
            <a:r>
              <a:rPr lang="en-US" sz="3200" smtClean="0"/>
              <a:t>Contd.</a:t>
            </a:r>
            <a:endParaRPr lang="en-IN" sz="3200" smtClean="0"/>
          </a:p>
        </p:txBody>
      </p:sp>
      <p:sp>
        <p:nvSpPr>
          <p:cNvPr id="3" name="Content Placeholder 2"/>
          <p:cNvSpPr>
            <a:spLocks noGrp="1"/>
          </p:cNvSpPr>
          <p:nvPr>
            <p:ph idx="1"/>
          </p:nvPr>
        </p:nvSpPr>
        <p:spPr>
          <a:xfrm>
            <a:off x="457200" y="1339850"/>
            <a:ext cx="8229600" cy="2065338"/>
          </a:xfrm>
        </p:spPr>
        <p:txBody>
          <a:bodyPr>
            <a:normAutofit/>
          </a:bodyPr>
          <a:lstStyle/>
          <a:p>
            <a:pPr marL="0" indent="-274320" eaLnBrk="1" fontAlgn="auto" hangingPunct="1">
              <a:spcBef>
                <a:spcPts val="0"/>
              </a:spcBef>
              <a:spcAft>
                <a:spcPts val="0"/>
              </a:spcAft>
              <a:buClr>
                <a:srgbClr val="FFC000"/>
              </a:buClr>
              <a:buSzPct val="120000"/>
              <a:buFont typeface="Wingdings 2"/>
              <a:buNone/>
              <a:defRPr/>
            </a:pPr>
            <a:r>
              <a:rPr lang="en-US" sz="2800" b="1" dirty="0" smtClean="0">
                <a:solidFill>
                  <a:srgbClr val="FFC000"/>
                </a:solidFill>
              </a:rPr>
              <a:t>Weld metal requirement is reasonably estimated to be:</a:t>
            </a:r>
          </a:p>
          <a:p>
            <a:pPr marL="274320" indent="-274320" eaLnBrk="1" fontAlgn="auto" hangingPunct="1">
              <a:spcAft>
                <a:spcPts val="0"/>
              </a:spcAft>
              <a:buClr>
                <a:srgbClr val="FFC000"/>
              </a:buClr>
              <a:buSzPct val="120000"/>
              <a:buFont typeface="Wingdings 2"/>
              <a:buChar char=""/>
              <a:defRPr/>
            </a:pPr>
            <a:r>
              <a:rPr lang="en-US" sz="2800" b="1" dirty="0" smtClean="0">
                <a:solidFill>
                  <a:srgbClr val="00FF00"/>
                </a:solidFill>
              </a:rPr>
              <a:t>4.0 kg / </a:t>
            </a:r>
            <a:r>
              <a:rPr lang="en-US" sz="2800" b="1" dirty="0" err="1" smtClean="0">
                <a:solidFill>
                  <a:srgbClr val="00FF00"/>
                </a:solidFill>
              </a:rPr>
              <a:t>tonne</a:t>
            </a:r>
            <a:r>
              <a:rPr lang="en-US" sz="2800" b="1" dirty="0" smtClean="0">
                <a:solidFill>
                  <a:srgbClr val="00FF00"/>
                </a:solidFill>
              </a:rPr>
              <a:t> of crude steel</a:t>
            </a:r>
          </a:p>
          <a:p>
            <a:pPr marL="274320" indent="-274320" eaLnBrk="1" fontAlgn="auto" hangingPunct="1">
              <a:spcAft>
                <a:spcPts val="0"/>
              </a:spcAft>
              <a:buClr>
                <a:srgbClr val="FFC000"/>
              </a:buClr>
              <a:buSzPct val="120000"/>
              <a:buFont typeface="Wingdings 2"/>
              <a:buChar char=""/>
              <a:defRPr/>
            </a:pPr>
            <a:r>
              <a:rPr lang="en-US" sz="2800" b="1" dirty="0" smtClean="0">
                <a:solidFill>
                  <a:srgbClr val="00FF00"/>
                </a:solidFill>
              </a:rPr>
              <a:t>5.0 kg / </a:t>
            </a:r>
            <a:r>
              <a:rPr lang="en-US" sz="2800" b="1" dirty="0" err="1" smtClean="0">
                <a:solidFill>
                  <a:srgbClr val="00FF00"/>
                </a:solidFill>
              </a:rPr>
              <a:t>tonne</a:t>
            </a:r>
            <a:r>
              <a:rPr lang="en-US" sz="2800" b="1" dirty="0" smtClean="0">
                <a:solidFill>
                  <a:srgbClr val="00FF00"/>
                </a:solidFill>
              </a:rPr>
              <a:t> of finished steel produced</a:t>
            </a:r>
            <a:endParaRPr lang="en-IN" sz="2800" b="1" dirty="0">
              <a:solidFill>
                <a:srgbClr val="00FF00"/>
              </a:solidFill>
            </a:endParaRPr>
          </a:p>
        </p:txBody>
      </p:sp>
      <p:sp>
        <p:nvSpPr>
          <p:cNvPr id="97284" name="TextBox 3"/>
          <p:cNvSpPr txBox="1">
            <a:spLocks noChangeArrowheads="1"/>
          </p:cNvSpPr>
          <p:nvPr/>
        </p:nvSpPr>
        <p:spPr bwMode="auto">
          <a:xfrm>
            <a:off x="785813" y="4357688"/>
            <a:ext cx="7572375" cy="1200150"/>
          </a:xfrm>
          <a:prstGeom prst="rect">
            <a:avLst/>
          </a:prstGeom>
          <a:noFill/>
          <a:ln w="9525">
            <a:noFill/>
            <a:miter lim="800000"/>
            <a:headEnd/>
            <a:tailEnd/>
          </a:ln>
        </p:spPr>
        <p:txBody>
          <a:bodyPr>
            <a:spAutoFit/>
          </a:bodyPr>
          <a:lstStyle/>
          <a:p>
            <a:pPr algn="ctr"/>
            <a:r>
              <a:rPr lang="en-US" sz="3600" b="1">
                <a:solidFill>
                  <a:srgbClr val="FF33CC"/>
                </a:solidFill>
                <a:latin typeface="Constantia" pitchFamily="18" charset="0"/>
              </a:rPr>
              <a:t>Let us join and build a formidable INDIA</a:t>
            </a:r>
            <a:endParaRPr lang="en-IN" sz="3600" b="1">
              <a:solidFill>
                <a:srgbClr val="FF33CC"/>
              </a:solidFill>
              <a:latin typeface="Constantia"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6626" name="Object 2"/>
          <p:cNvGraphicFramePr>
            <a:graphicFrameLocks noGrp="1" noChangeAspect="1"/>
          </p:cNvGraphicFramePr>
          <p:nvPr>
            <p:ph/>
          </p:nvPr>
        </p:nvGraphicFramePr>
        <p:xfrm>
          <a:off x="609600" y="412750"/>
          <a:ext cx="7804150" cy="5853113"/>
        </p:xfrm>
        <a:graphic>
          <a:graphicData uri="http://schemas.openxmlformats.org/presentationml/2006/ole">
            <mc:AlternateContent xmlns:mc="http://schemas.openxmlformats.org/markup-compatibility/2006">
              <mc:Choice xmlns:v="urn:schemas-microsoft-com:vml" Requires="v">
                <p:oleObj spid="_x0000_s16391" name="Slide" r:id="rId4" imgW="4043351" imgH="3032811" progId="PowerPoint.Slide.8">
                  <p:embed/>
                </p:oleObj>
              </mc:Choice>
              <mc:Fallback>
                <p:oleObj name="Slide" r:id="rId4" imgW="4043351" imgH="3032811" progId="PowerPoint.Slide.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12750"/>
                        <a:ext cx="7804150" cy="5853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 calcmode="lin" valueType="num">
                                      <p:cBhvr>
                                        <p:cTn id="7" dur="500" fill="hold"/>
                                        <p:tgtEl>
                                          <p:spTgt spid="26626"/>
                                        </p:tgtEl>
                                        <p:attrNameLst>
                                          <p:attrName>ppt_w</p:attrName>
                                        </p:attrNameLst>
                                      </p:cBhvr>
                                      <p:tavLst>
                                        <p:tav tm="0">
                                          <p:val>
                                            <p:fltVal val="0"/>
                                          </p:val>
                                        </p:tav>
                                        <p:tav tm="100000">
                                          <p:val>
                                            <p:strVal val="#ppt_w"/>
                                          </p:val>
                                        </p:tav>
                                      </p:tavLst>
                                    </p:anim>
                                    <p:anim calcmode="lin" valueType="num">
                                      <p:cBhvr>
                                        <p:cTn id="8" dur="500" fill="hold"/>
                                        <p:tgtEl>
                                          <p:spTgt spid="266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5"/>
          <p:cNvSpPr>
            <a:spLocks noChangeArrowheads="1"/>
          </p:cNvSpPr>
          <p:nvPr/>
        </p:nvSpPr>
        <p:spPr bwMode="auto">
          <a:xfrm>
            <a:off x="0" y="1982788"/>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graphicFrame>
        <p:nvGraphicFramePr>
          <p:cNvPr id="3074" name="Object 4"/>
          <p:cNvGraphicFramePr>
            <a:graphicFrameLocks noChangeAspect="1"/>
          </p:cNvGraphicFramePr>
          <p:nvPr/>
        </p:nvGraphicFramePr>
        <p:xfrm>
          <a:off x="0" y="101600"/>
          <a:ext cx="9144000" cy="5100638"/>
        </p:xfrm>
        <a:graphic>
          <a:graphicData uri="http://schemas.openxmlformats.org/presentationml/2006/ole">
            <mc:AlternateContent xmlns:mc="http://schemas.openxmlformats.org/markup-compatibility/2006">
              <mc:Choice xmlns:v="urn:schemas-microsoft-com:vml" Requires="v">
                <p:oleObj spid="_x0000_s3079" name="Chart" r:id="rId5" imgW="4695825" imgH="2619375" progId="Excel.Sheet.8">
                  <p:embed/>
                </p:oleObj>
              </mc:Choice>
              <mc:Fallback>
                <p:oleObj name="Chart" r:id="rId5" imgW="4695825" imgH="2619375"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01600"/>
                        <a:ext cx="9144000" cy="5100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6" name="Rectangle 6"/>
          <p:cNvSpPr>
            <a:spLocks noChangeArrowheads="1"/>
          </p:cNvSpPr>
          <p:nvPr/>
        </p:nvSpPr>
        <p:spPr bwMode="auto">
          <a:xfrm>
            <a:off x="0" y="5105400"/>
            <a:ext cx="9144000" cy="946150"/>
          </a:xfrm>
          <a:prstGeom prst="rect">
            <a:avLst/>
          </a:prstGeom>
          <a:noFill/>
          <a:ln w="9525">
            <a:noFill/>
            <a:miter lim="800000"/>
            <a:headEnd/>
            <a:tailEnd/>
          </a:ln>
        </p:spPr>
        <p:txBody>
          <a:bodyPr anchor="ctr">
            <a:spAutoFit/>
          </a:bodyPr>
          <a:lstStyle/>
          <a:p>
            <a:pPr algn="ctr"/>
            <a:r>
              <a:rPr lang="en-US" sz="2800" b="1">
                <a:solidFill>
                  <a:schemeClr val="tx2"/>
                </a:solidFill>
                <a:latin typeface="Times New Roman" pitchFamily="18" charset="0"/>
                <a:cs typeface="Times New Roman" pitchFamily="18" charset="0"/>
              </a:rPr>
              <a:t>Bar diagram for weld penetration as a function of current in SMAW and PESMAW</a:t>
            </a:r>
            <a:endParaRPr lang="en-US" sz="2800" b="1">
              <a:solidFill>
                <a:schemeClr val="tx2"/>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ChangeArrowheads="1"/>
          </p:cNvSpPr>
          <p:nvPr/>
        </p:nvSpPr>
        <p:spPr bwMode="auto">
          <a:xfrm>
            <a:off x="0" y="2101850"/>
            <a:ext cx="9144000" cy="0"/>
          </a:xfrm>
          <a:prstGeom prst="rect">
            <a:avLst/>
          </a:prstGeom>
          <a:noFill/>
          <a:ln w="9525">
            <a:noFill/>
            <a:miter lim="800000"/>
            <a:headEnd/>
            <a:tailEnd/>
          </a:ln>
        </p:spPr>
        <p:txBody>
          <a:bodyPr wrap="none" anchor="ctr">
            <a:spAutoFit/>
          </a:bodyPr>
          <a:lstStyle/>
          <a:p>
            <a:endParaRPr lang="en-IN">
              <a:latin typeface="Constantia" pitchFamily="18" charset="0"/>
            </a:endParaRPr>
          </a:p>
        </p:txBody>
      </p:sp>
      <p:graphicFrame>
        <p:nvGraphicFramePr>
          <p:cNvPr id="4098" name="Object 4"/>
          <p:cNvGraphicFramePr>
            <a:graphicFrameLocks noChangeAspect="1"/>
          </p:cNvGraphicFramePr>
          <p:nvPr/>
        </p:nvGraphicFramePr>
        <p:xfrm>
          <a:off x="0" y="1138238"/>
          <a:ext cx="9144000" cy="4227512"/>
        </p:xfrm>
        <a:graphic>
          <a:graphicData uri="http://schemas.openxmlformats.org/presentationml/2006/ole">
            <mc:AlternateContent xmlns:mc="http://schemas.openxmlformats.org/markup-compatibility/2006">
              <mc:Choice xmlns:v="urn:schemas-microsoft-com:vml" Requires="v">
                <p:oleObj spid="_x0000_s4103" name="Chart" r:id="rId5" imgW="4886325" imgH="2257425" progId="Excel.Sheet.8">
                  <p:embed/>
                </p:oleObj>
              </mc:Choice>
              <mc:Fallback>
                <p:oleObj name="Chart" r:id="rId5" imgW="4886325" imgH="2257425" progId="Excel.Sheet.8">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138238"/>
                        <a:ext cx="9144000" cy="4227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00" name="Rectangle 6"/>
          <p:cNvSpPr>
            <a:spLocks noChangeArrowheads="1"/>
          </p:cNvSpPr>
          <p:nvPr/>
        </p:nvSpPr>
        <p:spPr bwMode="auto">
          <a:xfrm>
            <a:off x="152400" y="5603875"/>
            <a:ext cx="8805863" cy="519113"/>
          </a:xfrm>
          <a:prstGeom prst="rect">
            <a:avLst/>
          </a:prstGeom>
          <a:noFill/>
          <a:ln w="9525">
            <a:noFill/>
            <a:miter lim="800000"/>
            <a:headEnd/>
            <a:tailEnd/>
          </a:ln>
        </p:spPr>
        <p:txBody>
          <a:bodyPr wrap="none" anchor="ctr">
            <a:spAutoFit/>
          </a:bodyPr>
          <a:lstStyle/>
          <a:p>
            <a:pPr algn="ctr"/>
            <a:r>
              <a:rPr lang="en-US" sz="2800" b="1">
                <a:solidFill>
                  <a:schemeClr val="tx2"/>
                </a:solidFill>
                <a:latin typeface="Times New Roman" pitchFamily="18" charset="0"/>
                <a:cs typeface="Times New Roman" pitchFamily="18" charset="0"/>
              </a:rPr>
              <a:t>Comparison of weld penetration as a function of current</a:t>
            </a:r>
            <a:r>
              <a:rPr lang="en-US" sz="2000" b="1">
                <a:solidFill>
                  <a:schemeClr val="tx2"/>
                </a:solidFill>
                <a:latin typeface="Times New Roman" pitchFamily="18" charset="0"/>
                <a:cs typeface="Times New Roman" pitchFamily="18" charset="0"/>
              </a:rPr>
              <a:t> </a:t>
            </a:r>
            <a:endParaRPr lang="en-US" sz="2000" b="1">
              <a:solidFill>
                <a:schemeClr val="tx2"/>
              </a:solidFill>
              <a:latin typeface="Times New Roman" pitchFamily="18" charset="0"/>
            </a:endParaRPr>
          </a:p>
        </p:txBody>
      </p:sp>
    </p:spTree>
  </p:cSld>
  <p:clrMapOvr>
    <a:masterClrMapping/>
  </p:clrMapOv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Verve">
      <a:dk1>
        <a:sysClr val="windowText" lastClr="000000"/>
      </a:dk1>
      <a:lt1>
        <a:sysClr val="window" lastClr="FFFFFF"/>
      </a:lt1>
      <a:dk2>
        <a:srgbClr val="666666"/>
      </a:dk2>
      <a:lt2>
        <a:srgbClr val="D2D2D2"/>
      </a:lt2>
      <a:accent1>
        <a:srgbClr val="FF388C"/>
      </a:accent1>
      <a:accent2>
        <a:srgbClr val="E40059"/>
      </a:accent2>
      <a:accent3>
        <a:srgbClr val="9C007F"/>
      </a:accent3>
      <a:accent4>
        <a:srgbClr val="68007F"/>
      </a:accent4>
      <a:accent5>
        <a:srgbClr val="005BD3"/>
      </a:accent5>
      <a:accent6>
        <a:srgbClr val="00349E"/>
      </a:accent6>
      <a:hlink>
        <a:srgbClr val="17BBFD"/>
      </a:hlink>
      <a:folHlink>
        <a:srgbClr val="FF79C2"/>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1091</TotalTime>
  <Words>2870</Words>
  <Application>Microsoft Office PowerPoint</Application>
  <PresentationFormat>On-screen Show (4:3)</PresentationFormat>
  <Paragraphs>635</Paragraphs>
  <Slides>74</Slides>
  <Notes>72</Notes>
  <HiddenSlides>0</HiddenSlides>
  <MMClips>1</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7</vt:i4>
      </vt:variant>
      <vt:variant>
        <vt:lpstr>Slide Titles</vt:lpstr>
      </vt:variant>
      <vt:variant>
        <vt:i4>74</vt:i4>
      </vt:variant>
    </vt:vector>
  </HeadingPairs>
  <TitlesOfParts>
    <vt:vector size="93" baseType="lpstr">
      <vt:lpstr>Arial Unicode MS</vt:lpstr>
      <vt:lpstr>Arial</vt:lpstr>
      <vt:lpstr>Arial Black</vt:lpstr>
      <vt:lpstr>Arial Narrow</vt:lpstr>
      <vt:lpstr>Calibri</vt:lpstr>
      <vt:lpstr>Cambria</vt:lpstr>
      <vt:lpstr>Constantia</vt:lpstr>
      <vt:lpstr>Symbol</vt:lpstr>
      <vt:lpstr>Times New Roman</vt:lpstr>
      <vt:lpstr>Wingdings</vt:lpstr>
      <vt:lpstr>Wingdings 2</vt:lpstr>
      <vt:lpstr>Flow</vt:lpstr>
      <vt:lpstr>Bitmap Image</vt:lpstr>
      <vt:lpstr>Equation</vt:lpstr>
      <vt:lpstr>Chart</vt:lpstr>
      <vt:lpstr>Picture</vt:lpstr>
      <vt:lpstr>Harvard Graphics Slide(s)</vt:lpstr>
      <vt:lpstr>Document</vt:lpstr>
      <vt:lpstr>Slide</vt:lpstr>
      <vt:lpstr>PowerPoint Presentation</vt:lpstr>
      <vt:lpstr>PowerPoint Presentation</vt:lpstr>
      <vt:lpstr>UNIVERSAL SHIELDED METAL ARC WELDING (USMAW)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UNIVERSAL ELECTRODE HOLDER (UEH)</vt:lpstr>
      <vt:lpstr>PLASMA ENHANCED OXY ARC CUTTING (PEOAC)</vt:lpstr>
      <vt:lpstr>PLASMA ENHANCED OXY ARC LANCING (PEOAL)</vt:lpstr>
      <vt:lpstr>PLASMA ENHANCED SHIELDED METAL ARC SURFACING (PESMAS)</vt:lpstr>
      <vt:lpstr>PowerPoint Presentation</vt:lpstr>
      <vt:lpstr>PLASMA ENHANCED SHIELDED METAL ARC WELDING (PESMAW)</vt:lpstr>
      <vt:lpstr>ADVANTAGES</vt:lpstr>
      <vt:lpstr>MOVING CONTACT  SHIELDED METAL ARC WELDING</vt:lpstr>
      <vt:lpstr>PowerPoint Presentation</vt:lpstr>
      <vt:lpstr>PowerPoint Presentation</vt:lpstr>
      <vt:lpstr>ADVANTAGES</vt:lpstr>
      <vt:lpstr>PowerPoint Presentation</vt:lpstr>
      <vt:lpstr>PowerPoint Presentation</vt:lpstr>
      <vt:lpstr>PowerPoint Presentation</vt:lpstr>
      <vt:lpstr>ADVANCED GAS METAL ARC WELDING PROCESS</vt:lpstr>
      <vt:lpstr>PowerPoint Presentation</vt:lpstr>
      <vt:lpstr>AGMAW &amp; GMAW torches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Friction Stir Welding  [Patented by TWI in 1991 but India is not covered by this patent]</vt:lpstr>
      <vt:lpstr>FRICTION STIR WELDING Non melting joining process</vt:lpstr>
      <vt:lpstr>PowerPoint Presentation</vt:lpstr>
      <vt:lpstr>PowerPoint Presentation</vt:lpstr>
      <vt:lpstr>GENERAL PROPERTIES OF AL</vt:lpstr>
      <vt:lpstr>Conventional Joining Processes for Al</vt:lpstr>
      <vt:lpstr>Limitations of  Conventional Joining Processes for Al</vt:lpstr>
      <vt:lpstr>Process Advantages</vt:lpstr>
      <vt:lpstr>PROCESS ADVANTAGES</vt:lpstr>
      <vt:lpstr>PROCESS CHARACTERISTICS</vt:lpstr>
      <vt:lpstr>PROCESS CHARACTERISTICS</vt:lpstr>
      <vt:lpstr>Process Characteristics</vt:lpstr>
      <vt:lpstr>METALLURGICAL CHARACTERISTICS</vt:lpstr>
      <vt:lpstr>MICROSTRUCTURE CLASSIFICATION</vt:lpstr>
      <vt:lpstr>RESULTS</vt:lpstr>
      <vt:lpstr>EFFECT OF WELDING SPEED</vt:lpstr>
      <vt:lpstr>MICROSTRUCTURE ANALYSIS</vt:lpstr>
      <vt:lpstr>Microstructure Analysis</vt:lpstr>
      <vt:lpstr>FSW DEFECTS (VORTEX DEFECT)</vt:lpstr>
      <vt:lpstr>KEYHOLE EFFECT</vt:lpstr>
      <vt:lpstr>PowerPoint Presentation</vt:lpstr>
      <vt:lpstr>TOOL PROFILES</vt:lpstr>
      <vt:lpstr>CONCLUSIONS</vt:lpstr>
      <vt:lpstr>CONCLUSIONS</vt:lpstr>
      <vt:lpstr>PROCESS LIMITATIONS</vt:lpstr>
      <vt:lpstr>PROCESS LIMITATIONS</vt:lpstr>
      <vt:lpstr>AREAS OF RESEARCH AND CONSULTANCY</vt:lpstr>
      <vt:lpstr>PowerPoint Presentation</vt:lpstr>
      <vt:lpstr>Contd.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Sunil Pandey</dc:creator>
  <cp:lastModifiedBy>LNMIIT</cp:lastModifiedBy>
  <cp:revision>31</cp:revision>
  <dcterms:created xsi:type="dcterms:W3CDTF">2009-02-05T14:17:59Z</dcterms:created>
  <dcterms:modified xsi:type="dcterms:W3CDTF">2017-08-05T05:12:23Z</dcterms:modified>
</cp:coreProperties>
</file>